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 id="2147483672" r:id="rId2"/>
    <p:sldMasterId id="2147483684" r:id="rId3"/>
  </p:sldMasterIdLst>
  <p:notesMasterIdLst>
    <p:notesMasterId r:id="rId25"/>
  </p:notesMasterIdLst>
  <p:sldIdLst>
    <p:sldId id="256" r:id="rId4"/>
    <p:sldId id="324" r:id="rId5"/>
    <p:sldId id="258" r:id="rId6"/>
    <p:sldId id="292" r:id="rId7"/>
    <p:sldId id="294" r:id="rId8"/>
    <p:sldId id="295" r:id="rId9"/>
    <p:sldId id="326" r:id="rId10"/>
    <p:sldId id="327" r:id="rId11"/>
    <p:sldId id="309" r:id="rId12"/>
    <p:sldId id="325" r:id="rId13"/>
    <p:sldId id="270" r:id="rId14"/>
    <p:sldId id="328" r:id="rId15"/>
    <p:sldId id="330" r:id="rId16"/>
    <p:sldId id="271" r:id="rId17"/>
    <p:sldId id="272" r:id="rId18"/>
    <p:sldId id="305" r:id="rId19"/>
    <p:sldId id="332" r:id="rId20"/>
    <p:sldId id="275" r:id="rId21"/>
    <p:sldId id="300" r:id="rId22"/>
    <p:sldId id="323" r:id="rId23"/>
    <p:sldId id="259"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7B4"/>
    <a:srgbClr val="32697C"/>
    <a:srgbClr val="2D472D"/>
    <a:srgbClr val="E28432"/>
    <a:srgbClr val="D2D0CD"/>
    <a:srgbClr val="646561"/>
    <a:srgbClr val="99993E"/>
    <a:srgbClr val="472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76" autoAdjust="0"/>
    <p:restoredTop sz="92068" autoAdjust="0"/>
  </p:normalViewPr>
  <p:slideViewPr>
    <p:cSldViewPr snapToGrid="0" snapToObjects="1">
      <p:cViewPr>
        <p:scale>
          <a:sx n="60" d="100"/>
          <a:sy n="60" d="100"/>
        </p:scale>
        <p:origin x="-1148" y="-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Franklin Gothic Book" panose="020B0503020102020204" pitchFamily="34" charset="0"/>
              </a:defRPr>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Franklin Gothic Book" panose="020B0503020102020204" pitchFamily="34" charset="0"/>
              </a:defRPr>
            </a:lvl1pPr>
          </a:lstStyle>
          <a:p>
            <a:fld id="{F94A0F78-1892-4A08-B4C7-C115F98F2D0E}" type="datetimeFigureOut">
              <a:rPr lang="en-US" smtClean="0"/>
              <a:pPr/>
              <a:t>3/30/2018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atin typeface="Franklin Gothic Book" panose="020B0503020102020204" pitchFamily="34" charset="0"/>
              </a:defRPr>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atin typeface="Franklin Gothic Book" panose="020B0503020102020204" pitchFamily="34" charset="0"/>
              </a:defRPr>
            </a:lvl1pPr>
          </a:lstStyle>
          <a:p>
            <a:fld id="{4AF6705D-F226-4D4D-931F-ECFDC36EE3C5}" type="slidenum">
              <a:rPr lang="en-US" smtClean="0"/>
              <a:pPr/>
              <a:t>‹#›</a:t>
            </a:fld>
            <a:endParaRPr lang="en-US" dirty="0"/>
          </a:p>
        </p:txBody>
      </p:sp>
    </p:spTree>
    <p:extLst>
      <p:ext uri="{BB962C8B-B14F-4D97-AF65-F5344CB8AC3E}">
        <p14:creationId xmlns:p14="http://schemas.microsoft.com/office/powerpoint/2010/main" val="3744814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ranklin Gothic Book" panose="020B0503020102020204" pitchFamily="34" charset="0"/>
        <a:ea typeface="+mn-ea"/>
        <a:cs typeface="+mn-cs"/>
      </a:defRPr>
    </a:lvl1pPr>
    <a:lvl2pPr marL="457200" algn="l" defTabSz="914400" rtl="0" eaLnBrk="1" latinLnBrk="0" hangingPunct="1">
      <a:defRPr sz="1200" kern="1200">
        <a:solidFill>
          <a:schemeClr val="tx1"/>
        </a:solidFill>
        <a:latin typeface="Franklin Gothic Book" panose="020B0503020102020204" pitchFamily="34" charset="0"/>
        <a:ea typeface="+mn-ea"/>
        <a:cs typeface="+mn-cs"/>
      </a:defRPr>
    </a:lvl2pPr>
    <a:lvl3pPr marL="914400" algn="l" defTabSz="914400" rtl="0" eaLnBrk="1" latinLnBrk="0" hangingPunct="1">
      <a:defRPr sz="1200" kern="1200">
        <a:solidFill>
          <a:schemeClr val="tx1"/>
        </a:solidFill>
        <a:latin typeface="Franklin Gothic Book" panose="020B0503020102020204" pitchFamily="34" charset="0"/>
        <a:ea typeface="+mn-ea"/>
        <a:cs typeface="+mn-cs"/>
      </a:defRPr>
    </a:lvl3pPr>
    <a:lvl4pPr marL="1371600" algn="l" defTabSz="914400" rtl="0" eaLnBrk="1" latinLnBrk="0" hangingPunct="1">
      <a:defRPr sz="1200" kern="1200">
        <a:solidFill>
          <a:schemeClr val="tx1"/>
        </a:solidFill>
        <a:latin typeface="Franklin Gothic Book" panose="020B0503020102020204" pitchFamily="34" charset="0"/>
        <a:ea typeface="+mn-ea"/>
        <a:cs typeface="+mn-cs"/>
      </a:defRPr>
    </a:lvl4pPr>
    <a:lvl5pPr marL="1828800" algn="l" defTabSz="914400" rtl="0" eaLnBrk="1" latinLnBrk="0" hangingPunct="1">
      <a:defRPr sz="1200" kern="1200">
        <a:solidFill>
          <a:schemeClr val="tx1"/>
        </a:solidFill>
        <a:latin typeface="Franklin Gothic Book" panose="020B0503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Guidance for how to present these slides is included in the SPRING Nutrition-Sensitive</a:t>
            </a:r>
            <a:r>
              <a:rPr lang="en-US" baseline="0" dirty="0" smtClean="0"/>
              <a:t> Agriculture Training Resource Package Session Guide: </a:t>
            </a:r>
            <a:r>
              <a:rPr lang="en-US" b="1" baseline="0" dirty="0" smtClean="0"/>
              <a:t>Essential Nutrition Concepts</a:t>
            </a:r>
            <a:endParaRPr lang="en-US" b="1" dirty="0" smtClean="0"/>
          </a:p>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1</a:t>
            </a:fld>
            <a:endParaRPr lang="en-US" dirty="0"/>
          </a:p>
        </p:txBody>
      </p:sp>
    </p:spTree>
    <p:extLst>
      <p:ext uri="{BB962C8B-B14F-4D97-AF65-F5344CB8AC3E}">
        <p14:creationId xmlns:p14="http://schemas.microsoft.com/office/powerpoint/2010/main" val="1985473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fr-FR"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456F3B76-3102-014E-982E-D1549446A79B}" type="slidenum">
              <a:rPr lang="en-US" altLang="fr-FR">
                <a:solidFill>
                  <a:srgbClr val="000000"/>
                </a:solidFill>
                <a:latin typeface="Arial" charset="0"/>
                <a:ea typeface="MS PGothic" charset="-128"/>
              </a:rPr>
              <a:pPr/>
              <a:t>10</a:t>
            </a:fld>
            <a:endParaRPr lang="en-US" altLang="fr-FR">
              <a:solidFill>
                <a:srgbClr val="000000"/>
              </a:solidFill>
              <a:latin typeface="Arial" charset="0"/>
              <a:ea typeface="MS PGothic" charset="-128"/>
            </a:endParaRPr>
          </a:p>
        </p:txBody>
      </p:sp>
    </p:spTree>
    <p:extLst>
      <p:ext uri="{BB962C8B-B14F-4D97-AF65-F5344CB8AC3E}">
        <p14:creationId xmlns:p14="http://schemas.microsoft.com/office/powerpoint/2010/main" val="140619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174982" indent="-174982">
              <a:spcBef>
                <a:spcPct val="0"/>
              </a:spcBef>
              <a:buFontTx/>
              <a:buChar char="•"/>
            </a:pPr>
            <a:endParaRPr lang="fr-FR" altLang="en-US" dirty="0">
              <a:latin typeface="Franklin Gothic Book" charset="0"/>
              <a:ea typeface="Franklin Gothic Book" charset="0"/>
              <a:cs typeface="Franklin Gothic Book"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Franklin Gothic Book" charset="0"/>
              </a:defRPr>
            </a:lvl1pPr>
            <a:lvl2pPr marL="758255" indent="-291636">
              <a:spcBef>
                <a:spcPct val="30000"/>
              </a:spcBef>
              <a:defRPr sz="1200">
                <a:solidFill>
                  <a:schemeClr val="tx1"/>
                </a:solidFill>
                <a:latin typeface="Franklin Gothic Book" charset="0"/>
              </a:defRPr>
            </a:lvl2pPr>
            <a:lvl3pPr marL="1166546" indent="-233309">
              <a:spcBef>
                <a:spcPct val="30000"/>
              </a:spcBef>
              <a:defRPr sz="1200">
                <a:solidFill>
                  <a:schemeClr val="tx1"/>
                </a:solidFill>
                <a:latin typeface="Franklin Gothic Book" charset="0"/>
              </a:defRPr>
            </a:lvl3pPr>
            <a:lvl4pPr marL="1633164" indent="-233309">
              <a:spcBef>
                <a:spcPct val="30000"/>
              </a:spcBef>
              <a:defRPr sz="1200">
                <a:solidFill>
                  <a:schemeClr val="tx1"/>
                </a:solidFill>
                <a:latin typeface="Franklin Gothic Book" charset="0"/>
              </a:defRPr>
            </a:lvl4pPr>
            <a:lvl5pPr marL="2099782" indent="-233309">
              <a:spcBef>
                <a:spcPct val="30000"/>
              </a:spcBef>
              <a:defRPr sz="1200">
                <a:solidFill>
                  <a:schemeClr val="tx1"/>
                </a:solidFill>
                <a:latin typeface="Franklin Gothic Book" charset="0"/>
              </a:defRPr>
            </a:lvl5pPr>
            <a:lvl6pPr marL="2566401" indent="-233309" eaLnBrk="0" fontAlgn="base" hangingPunct="0">
              <a:spcBef>
                <a:spcPct val="30000"/>
              </a:spcBef>
              <a:spcAft>
                <a:spcPct val="0"/>
              </a:spcAft>
              <a:defRPr sz="1200">
                <a:solidFill>
                  <a:schemeClr val="tx1"/>
                </a:solidFill>
                <a:latin typeface="Franklin Gothic Book" charset="0"/>
              </a:defRPr>
            </a:lvl6pPr>
            <a:lvl7pPr marL="3033019" indent="-233309" eaLnBrk="0" fontAlgn="base" hangingPunct="0">
              <a:spcBef>
                <a:spcPct val="30000"/>
              </a:spcBef>
              <a:spcAft>
                <a:spcPct val="0"/>
              </a:spcAft>
              <a:defRPr sz="1200">
                <a:solidFill>
                  <a:schemeClr val="tx1"/>
                </a:solidFill>
                <a:latin typeface="Franklin Gothic Book" charset="0"/>
              </a:defRPr>
            </a:lvl7pPr>
            <a:lvl8pPr marL="3499637" indent="-233309" eaLnBrk="0" fontAlgn="base" hangingPunct="0">
              <a:spcBef>
                <a:spcPct val="30000"/>
              </a:spcBef>
              <a:spcAft>
                <a:spcPct val="0"/>
              </a:spcAft>
              <a:defRPr sz="1200">
                <a:solidFill>
                  <a:schemeClr val="tx1"/>
                </a:solidFill>
                <a:latin typeface="Franklin Gothic Book" charset="0"/>
              </a:defRPr>
            </a:lvl8pPr>
            <a:lvl9pPr marL="3966256" indent="-233309" eaLnBrk="0" fontAlgn="base" hangingPunct="0">
              <a:spcBef>
                <a:spcPct val="30000"/>
              </a:spcBef>
              <a:spcAft>
                <a:spcPct val="0"/>
              </a:spcAft>
              <a:defRPr sz="1200">
                <a:solidFill>
                  <a:schemeClr val="tx1"/>
                </a:solidFill>
                <a:latin typeface="Franklin Gothic Book" charset="0"/>
              </a:defRPr>
            </a:lvl9pPr>
          </a:lstStyle>
          <a:p>
            <a:pPr>
              <a:spcBef>
                <a:spcPct val="0"/>
              </a:spcBef>
            </a:pPr>
            <a:fld id="{05E174B8-B597-E746-B532-674ED9018279}" type="slidenum">
              <a:rPr lang="en-US" altLang="en-US">
                <a:latin typeface="Calibri" charset="0"/>
              </a:rPr>
              <a:pPr>
                <a:spcBef>
                  <a:spcPct val="0"/>
                </a:spcBef>
              </a:pPr>
              <a:t>11</a:t>
            </a:fld>
            <a:endParaRPr lang="en-US" altLang="en-US" dirty="0">
              <a:latin typeface="Calibri" charset="0"/>
            </a:endParaRPr>
          </a:p>
        </p:txBody>
      </p:sp>
    </p:spTree>
    <p:extLst>
      <p:ext uri="{BB962C8B-B14F-4D97-AF65-F5344CB8AC3E}">
        <p14:creationId xmlns:p14="http://schemas.microsoft.com/office/powerpoint/2010/main" val="897565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x-none" altLang="x-none">
              <a:latin typeface="Franklin Gothic Book"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Franklin Gothic Book" charset="0"/>
              </a:defRPr>
            </a:lvl1pPr>
            <a:lvl2pPr marL="758255" indent="-291636">
              <a:spcBef>
                <a:spcPct val="30000"/>
              </a:spcBef>
              <a:defRPr sz="1200">
                <a:solidFill>
                  <a:schemeClr val="tx1"/>
                </a:solidFill>
                <a:latin typeface="Franklin Gothic Book" charset="0"/>
              </a:defRPr>
            </a:lvl2pPr>
            <a:lvl3pPr marL="1166546" indent="-233309">
              <a:spcBef>
                <a:spcPct val="30000"/>
              </a:spcBef>
              <a:defRPr sz="1200">
                <a:solidFill>
                  <a:schemeClr val="tx1"/>
                </a:solidFill>
                <a:latin typeface="Franklin Gothic Book" charset="0"/>
              </a:defRPr>
            </a:lvl3pPr>
            <a:lvl4pPr marL="1633164" indent="-233309">
              <a:spcBef>
                <a:spcPct val="30000"/>
              </a:spcBef>
              <a:defRPr sz="1200">
                <a:solidFill>
                  <a:schemeClr val="tx1"/>
                </a:solidFill>
                <a:latin typeface="Franklin Gothic Book" charset="0"/>
              </a:defRPr>
            </a:lvl4pPr>
            <a:lvl5pPr marL="2099782" indent="-233309">
              <a:spcBef>
                <a:spcPct val="30000"/>
              </a:spcBef>
              <a:defRPr sz="1200">
                <a:solidFill>
                  <a:schemeClr val="tx1"/>
                </a:solidFill>
                <a:latin typeface="Franklin Gothic Book" charset="0"/>
              </a:defRPr>
            </a:lvl5pPr>
            <a:lvl6pPr marL="2566401" indent="-233309" eaLnBrk="0" fontAlgn="base" hangingPunct="0">
              <a:spcBef>
                <a:spcPct val="30000"/>
              </a:spcBef>
              <a:spcAft>
                <a:spcPct val="0"/>
              </a:spcAft>
              <a:defRPr sz="1200">
                <a:solidFill>
                  <a:schemeClr val="tx1"/>
                </a:solidFill>
                <a:latin typeface="Franklin Gothic Book" charset="0"/>
              </a:defRPr>
            </a:lvl6pPr>
            <a:lvl7pPr marL="3033019" indent="-233309" eaLnBrk="0" fontAlgn="base" hangingPunct="0">
              <a:spcBef>
                <a:spcPct val="30000"/>
              </a:spcBef>
              <a:spcAft>
                <a:spcPct val="0"/>
              </a:spcAft>
              <a:defRPr sz="1200">
                <a:solidFill>
                  <a:schemeClr val="tx1"/>
                </a:solidFill>
                <a:latin typeface="Franklin Gothic Book" charset="0"/>
              </a:defRPr>
            </a:lvl7pPr>
            <a:lvl8pPr marL="3499637" indent="-233309" eaLnBrk="0" fontAlgn="base" hangingPunct="0">
              <a:spcBef>
                <a:spcPct val="30000"/>
              </a:spcBef>
              <a:spcAft>
                <a:spcPct val="0"/>
              </a:spcAft>
              <a:defRPr sz="1200">
                <a:solidFill>
                  <a:schemeClr val="tx1"/>
                </a:solidFill>
                <a:latin typeface="Franklin Gothic Book" charset="0"/>
              </a:defRPr>
            </a:lvl8pPr>
            <a:lvl9pPr marL="3966256" indent="-233309" eaLnBrk="0" fontAlgn="base" hangingPunct="0">
              <a:spcBef>
                <a:spcPct val="30000"/>
              </a:spcBef>
              <a:spcAft>
                <a:spcPct val="0"/>
              </a:spcAft>
              <a:defRPr sz="1200">
                <a:solidFill>
                  <a:schemeClr val="tx1"/>
                </a:solidFill>
                <a:latin typeface="Franklin Gothic Book" charset="0"/>
              </a:defRPr>
            </a:lvl9pPr>
          </a:lstStyle>
          <a:p>
            <a:pPr>
              <a:spcBef>
                <a:spcPct val="0"/>
              </a:spcBef>
            </a:pPr>
            <a:fld id="{4CEA49D5-B142-0D40-9775-EF9F7372E68E}" type="slidenum">
              <a:rPr lang="en-US" altLang="en-US">
                <a:latin typeface="Calibri" charset="0"/>
              </a:rPr>
              <a:pPr>
                <a:spcBef>
                  <a:spcPct val="0"/>
                </a:spcBef>
              </a:pPr>
              <a:t>14</a:t>
            </a:fld>
            <a:endParaRPr lang="en-US" altLang="en-US" dirty="0">
              <a:latin typeface="Calibri" charset="0"/>
            </a:endParaRPr>
          </a:p>
        </p:txBody>
      </p:sp>
    </p:spTree>
    <p:extLst>
      <p:ext uri="{BB962C8B-B14F-4D97-AF65-F5344CB8AC3E}">
        <p14:creationId xmlns:p14="http://schemas.microsoft.com/office/powerpoint/2010/main" val="718582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latin typeface="Franklin Gothic Book"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Franklin Gothic Book" charset="0"/>
              </a:defRPr>
            </a:lvl1pPr>
            <a:lvl2pPr marL="758255" indent="-291636">
              <a:spcBef>
                <a:spcPct val="30000"/>
              </a:spcBef>
              <a:defRPr sz="1200">
                <a:solidFill>
                  <a:schemeClr val="tx1"/>
                </a:solidFill>
                <a:latin typeface="Franklin Gothic Book" charset="0"/>
              </a:defRPr>
            </a:lvl2pPr>
            <a:lvl3pPr marL="1166546" indent="-233309">
              <a:spcBef>
                <a:spcPct val="30000"/>
              </a:spcBef>
              <a:defRPr sz="1200">
                <a:solidFill>
                  <a:schemeClr val="tx1"/>
                </a:solidFill>
                <a:latin typeface="Franklin Gothic Book" charset="0"/>
              </a:defRPr>
            </a:lvl3pPr>
            <a:lvl4pPr marL="1633164" indent="-233309">
              <a:spcBef>
                <a:spcPct val="30000"/>
              </a:spcBef>
              <a:defRPr sz="1200">
                <a:solidFill>
                  <a:schemeClr val="tx1"/>
                </a:solidFill>
                <a:latin typeface="Franklin Gothic Book" charset="0"/>
              </a:defRPr>
            </a:lvl4pPr>
            <a:lvl5pPr marL="2099782" indent="-233309">
              <a:spcBef>
                <a:spcPct val="30000"/>
              </a:spcBef>
              <a:defRPr sz="1200">
                <a:solidFill>
                  <a:schemeClr val="tx1"/>
                </a:solidFill>
                <a:latin typeface="Franklin Gothic Book" charset="0"/>
              </a:defRPr>
            </a:lvl5pPr>
            <a:lvl6pPr marL="2566401" indent="-233309" eaLnBrk="0" fontAlgn="base" hangingPunct="0">
              <a:spcBef>
                <a:spcPct val="30000"/>
              </a:spcBef>
              <a:spcAft>
                <a:spcPct val="0"/>
              </a:spcAft>
              <a:defRPr sz="1200">
                <a:solidFill>
                  <a:schemeClr val="tx1"/>
                </a:solidFill>
                <a:latin typeface="Franklin Gothic Book" charset="0"/>
              </a:defRPr>
            </a:lvl6pPr>
            <a:lvl7pPr marL="3033019" indent="-233309" eaLnBrk="0" fontAlgn="base" hangingPunct="0">
              <a:spcBef>
                <a:spcPct val="30000"/>
              </a:spcBef>
              <a:spcAft>
                <a:spcPct val="0"/>
              </a:spcAft>
              <a:defRPr sz="1200">
                <a:solidFill>
                  <a:schemeClr val="tx1"/>
                </a:solidFill>
                <a:latin typeface="Franklin Gothic Book" charset="0"/>
              </a:defRPr>
            </a:lvl7pPr>
            <a:lvl8pPr marL="3499637" indent="-233309" eaLnBrk="0" fontAlgn="base" hangingPunct="0">
              <a:spcBef>
                <a:spcPct val="30000"/>
              </a:spcBef>
              <a:spcAft>
                <a:spcPct val="0"/>
              </a:spcAft>
              <a:defRPr sz="1200">
                <a:solidFill>
                  <a:schemeClr val="tx1"/>
                </a:solidFill>
                <a:latin typeface="Franklin Gothic Book" charset="0"/>
              </a:defRPr>
            </a:lvl8pPr>
            <a:lvl9pPr marL="3966256" indent="-233309" eaLnBrk="0" fontAlgn="base" hangingPunct="0">
              <a:spcBef>
                <a:spcPct val="30000"/>
              </a:spcBef>
              <a:spcAft>
                <a:spcPct val="0"/>
              </a:spcAft>
              <a:defRPr sz="1200">
                <a:solidFill>
                  <a:schemeClr val="tx1"/>
                </a:solidFill>
                <a:latin typeface="Franklin Gothic Book" charset="0"/>
              </a:defRPr>
            </a:lvl9pPr>
          </a:lstStyle>
          <a:p>
            <a:pPr>
              <a:spcBef>
                <a:spcPct val="0"/>
              </a:spcBef>
            </a:pPr>
            <a:fld id="{565DE312-6F06-BC4F-BBA6-7FAF9E3ECA9B}" type="slidenum">
              <a:rPr lang="en-US" altLang="en-US">
                <a:latin typeface="Calibri" charset="0"/>
              </a:rPr>
              <a:pPr>
                <a:spcBef>
                  <a:spcPct val="0"/>
                </a:spcBef>
              </a:pPr>
              <a:t>15</a:t>
            </a:fld>
            <a:endParaRPr lang="en-US" altLang="en-US" dirty="0">
              <a:latin typeface="Calibri" charset="0"/>
            </a:endParaRPr>
          </a:p>
        </p:txBody>
      </p:sp>
    </p:spTree>
    <p:extLst>
      <p:ext uri="{BB962C8B-B14F-4D97-AF65-F5344CB8AC3E}">
        <p14:creationId xmlns:p14="http://schemas.microsoft.com/office/powerpoint/2010/main" val="449449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latin typeface="Franklin Gothic Book" charset="0"/>
              <a:ea typeface="Franklin Gothic Book" charset="0"/>
              <a:cs typeface="Franklin Gothic Book"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Franklin Gothic Book" charset="0"/>
              </a:defRPr>
            </a:lvl1pPr>
            <a:lvl2pPr marL="758255" indent="-291636">
              <a:spcBef>
                <a:spcPct val="30000"/>
              </a:spcBef>
              <a:defRPr sz="1200">
                <a:solidFill>
                  <a:schemeClr val="tx1"/>
                </a:solidFill>
                <a:latin typeface="Franklin Gothic Book" charset="0"/>
              </a:defRPr>
            </a:lvl2pPr>
            <a:lvl3pPr marL="1166546" indent="-233309">
              <a:spcBef>
                <a:spcPct val="30000"/>
              </a:spcBef>
              <a:defRPr sz="1200">
                <a:solidFill>
                  <a:schemeClr val="tx1"/>
                </a:solidFill>
                <a:latin typeface="Franklin Gothic Book" charset="0"/>
              </a:defRPr>
            </a:lvl3pPr>
            <a:lvl4pPr marL="1633164" indent="-233309">
              <a:spcBef>
                <a:spcPct val="30000"/>
              </a:spcBef>
              <a:defRPr sz="1200">
                <a:solidFill>
                  <a:schemeClr val="tx1"/>
                </a:solidFill>
                <a:latin typeface="Franklin Gothic Book" charset="0"/>
              </a:defRPr>
            </a:lvl4pPr>
            <a:lvl5pPr marL="2099782" indent="-233309">
              <a:spcBef>
                <a:spcPct val="30000"/>
              </a:spcBef>
              <a:defRPr sz="1200">
                <a:solidFill>
                  <a:schemeClr val="tx1"/>
                </a:solidFill>
                <a:latin typeface="Franklin Gothic Book" charset="0"/>
              </a:defRPr>
            </a:lvl5pPr>
            <a:lvl6pPr marL="2566401" indent="-233309" eaLnBrk="0" fontAlgn="base" hangingPunct="0">
              <a:spcBef>
                <a:spcPct val="30000"/>
              </a:spcBef>
              <a:spcAft>
                <a:spcPct val="0"/>
              </a:spcAft>
              <a:defRPr sz="1200">
                <a:solidFill>
                  <a:schemeClr val="tx1"/>
                </a:solidFill>
                <a:latin typeface="Franklin Gothic Book" charset="0"/>
              </a:defRPr>
            </a:lvl6pPr>
            <a:lvl7pPr marL="3033019" indent="-233309" eaLnBrk="0" fontAlgn="base" hangingPunct="0">
              <a:spcBef>
                <a:spcPct val="30000"/>
              </a:spcBef>
              <a:spcAft>
                <a:spcPct val="0"/>
              </a:spcAft>
              <a:defRPr sz="1200">
                <a:solidFill>
                  <a:schemeClr val="tx1"/>
                </a:solidFill>
                <a:latin typeface="Franklin Gothic Book" charset="0"/>
              </a:defRPr>
            </a:lvl7pPr>
            <a:lvl8pPr marL="3499637" indent="-233309" eaLnBrk="0" fontAlgn="base" hangingPunct="0">
              <a:spcBef>
                <a:spcPct val="30000"/>
              </a:spcBef>
              <a:spcAft>
                <a:spcPct val="0"/>
              </a:spcAft>
              <a:defRPr sz="1200">
                <a:solidFill>
                  <a:schemeClr val="tx1"/>
                </a:solidFill>
                <a:latin typeface="Franklin Gothic Book" charset="0"/>
              </a:defRPr>
            </a:lvl8pPr>
            <a:lvl9pPr marL="3966256" indent="-233309" eaLnBrk="0" fontAlgn="base" hangingPunct="0">
              <a:spcBef>
                <a:spcPct val="30000"/>
              </a:spcBef>
              <a:spcAft>
                <a:spcPct val="0"/>
              </a:spcAft>
              <a:defRPr sz="1200">
                <a:solidFill>
                  <a:schemeClr val="tx1"/>
                </a:solidFill>
                <a:latin typeface="Franklin Gothic Book" charset="0"/>
              </a:defRPr>
            </a:lvl9pPr>
          </a:lstStyle>
          <a:p>
            <a:pPr>
              <a:spcBef>
                <a:spcPct val="0"/>
              </a:spcBef>
            </a:pPr>
            <a:fld id="{E0DD5AFD-272C-9442-8530-BB2877C48CB5}" type="slidenum">
              <a:rPr lang="en-US" altLang="en-US">
                <a:latin typeface="Calibri" charset="0"/>
              </a:rPr>
              <a:pPr>
                <a:spcBef>
                  <a:spcPct val="0"/>
                </a:spcBef>
              </a:pPr>
              <a:t>18</a:t>
            </a:fld>
            <a:endParaRPr lang="en-US" altLang="en-US" dirty="0">
              <a:latin typeface="Calibri" charset="0"/>
            </a:endParaRPr>
          </a:p>
        </p:txBody>
      </p:sp>
    </p:spTree>
    <p:extLst>
      <p:ext uri="{BB962C8B-B14F-4D97-AF65-F5344CB8AC3E}">
        <p14:creationId xmlns:p14="http://schemas.microsoft.com/office/powerpoint/2010/main" val="2055615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t>21</a:t>
            </a:fld>
            <a:endParaRPr lang="en-US" dirty="0"/>
          </a:p>
        </p:txBody>
      </p:sp>
    </p:spTree>
    <p:extLst>
      <p:ext uri="{BB962C8B-B14F-4D97-AF65-F5344CB8AC3E}">
        <p14:creationId xmlns:p14="http://schemas.microsoft.com/office/powerpoint/2010/main" val="169595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32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8" tIns="93308" rIns="93308" bIns="93308"/>
          <a:lstStyle/>
          <a:p>
            <a:pPr>
              <a:lnSpc>
                <a:spcPct val="115000"/>
              </a:lnSpc>
              <a:spcBef>
                <a:spcPct val="0"/>
              </a:spcBef>
            </a:pPr>
            <a:endParaRPr lang="en-US" altLang="en-US" dirty="0"/>
          </a:p>
        </p:txBody>
      </p:sp>
      <p:sp>
        <p:nvSpPr>
          <p:cNvPr id="69635" name="Shape 327"/>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38742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3</a:t>
            </a:fld>
            <a:endParaRPr lang="en-US" dirty="0"/>
          </a:p>
        </p:txBody>
      </p:sp>
    </p:spTree>
    <p:extLst>
      <p:ext uri="{BB962C8B-B14F-4D97-AF65-F5344CB8AC3E}">
        <p14:creationId xmlns:p14="http://schemas.microsoft.com/office/powerpoint/2010/main" val="53975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p:txBody>
      </p:sp>
      <p:sp>
        <p:nvSpPr>
          <p:cNvPr id="4" name="Slide Number Placeholder 3"/>
          <p:cNvSpPr>
            <a:spLocks noGrp="1"/>
          </p:cNvSpPr>
          <p:nvPr>
            <p:ph type="sldNum" sz="quarter" idx="10"/>
          </p:nvPr>
        </p:nvSpPr>
        <p:spPr/>
        <p:txBody>
          <a:bodyPr/>
          <a:lstStyle/>
          <a:p>
            <a:fld id="{4AF6705D-F226-4D4D-931F-ECFDC36EE3C5}" type="slidenum">
              <a:rPr lang="en-US" smtClean="0"/>
              <a:pPr/>
              <a:t>4</a:t>
            </a:fld>
            <a:endParaRPr lang="en-US" dirty="0"/>
          </a:p>
        </p:txBody>
      </p:sp>
    </p:spTree>
    <p:extLst>
      <p:ext uri="{BB962C8B-B14F-4D97-AF65-F5344CB8AC3E}">
        <p14:creationId xmlns:p14="http://schemas.microsoft.com/office/powerpoint/2010/main" val="984604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Franklin Gothic Book" charset="0"/>
            </a:endParaRPr>
          </a:p>
        </p:txBody>
      </p:sp>
      <p:sp>
        <p:nvSpPr>
          <p:cNvPr id="65539"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charset="0"/>
                <a:ea typeface="Arial" charset="0"/>
                <a:cs typeface="Arial" charset="0"/>
              </a:defRPr>
            </a:lvl1pPr>
            <a:lvl2pPr marL="758255" indent="-291636">
              <a:defRPr>
                <a:solidFill>
                  <a:schemeClr val="tx1"/>
                </a:solidFill>
                <a:latin typeface="Franklin Gothic Book" charset="0"/>
                <a:ea typeface="Arial" charset="0"/>
                <a:cs typeface="Arial" charset="0"/>
              </a:defRPr>
            </a:lvl2pPr>
            <a:lvl3pPr marL="1166546" indent="-233309">
              <a:defRPr>
                <a:solidFill>
                  <a:schemeClr val="tx1"/>
                </a:solidFill>
                <a:latin typeface="Franklin Gothic Book" charset="0"/>
                <a:ea typeface="Arial" charset="0"/>
                <a:cs typeface="Arial" charset="0"/>
              </a:defRPr>
            </a:lvl3pPr>
            <a:lvl4pPr marL="1633164" indent="-233309">
              <a:defRPr>
                <a:solidFill>
                  <a:schemeClr val="tx1"/>
                </a:solidFill>
                <a:latin typeface="Franklin Gothic Book" charset="0"/>
                <a:ea typeface="Arial" charset="0"/>
                <a:cs typeface="Arial" charset="0"/>
              </a:defRPr>
            </a:lvl4pPr>
            <a:lvl5pPr marL="2099782" indent="-233309">
              <a:defRPr>
                <a:solidFill>
                  <a:schemeClr val="tx1"/>
                </a:solidFill>
                <a:latin typeface="Franklin Gothic Book" charset="0"/>
                <a:ea typeface="Arial" charset="0"/>
                <a:cs typeface="Arial" charset="0"/>
              </a:defRPr>
            </a:lvl5pPr>
            <a:lvl6pPr marL="2566401" indent="-233309" eaLnBrk="0" fontAlgn="base" hangingPunct="0">
              <a:spcBef>
                <a:spcPct val="0"/>
              </a:spcBef>
              <a:spcAft>
                <a:spcPct val="0"/>
              </a:spcAft>
              <a:defRPr>
                <a:solidFill>
                  <a:schemeClr val="tx1"/>
                </a:solidFill>
                <a:latin typeface="Franklin Gothic Book" charset="0"/>
                <a:ea typeface="Arial" charset="0"/>
                <a:cs typeface="Arial" charset="0"/>
              </a:defRPr>
            </a:lvl6pPr>
            <a:lvl7pPr marL="3033019" indent="-233309" eaLnBrk="0" fontAlgn="base" hangingPunct="0">
              <a:spcBef>
                <a:spcPct val="0"/>
              </a:spcBef>
              <a:spcAft>
                <a:spcPct val="0"/>
              </a:spcAft>
              <a:defRPr>
                <a:solidFill>
                  <a:schemeClr val="tx1"/>
                </a:solidFill>
                <a:latin typeface="Franklin Gothic Book" charset="0"/>
                <a:ea typeface="Arial" charset="0"/>
                <a:cs typeface="Arial" charset="0"/>
              </a:defRPr>
            </a:lvl7pPr>
            <a:lvl8pPr marL="3499637" indent="-233309" eaLnBrk="0" fontAlgn="base" hangingPunct="0">
              <a:spcBef>
                <a:spcPct val="0"/>
              </a:spcBef>
              <a:spcAft>
                <a:spcPct val="0"/>
              </a:spcAft>
              <a:defRPr>
                <a:solidFill>
                  <a:schemeClr val="tx1"/>
                </a:solidFill>
                <a:latin typeface="Franklin Gothic Book" charset="0"/>
                <a:ea typeface="Arial" charset="0"/>
                <a:cs typeface="Arial" charset="0"/>
              </a:defRPr>
            </a:lvl8pPr>
            <a:lvl9pPr marL="3966256" indent="-233309" eaLnBrk="0" fontAlgn="base" hangingPunct="0">
              <a:spcBef>
                <a:spcPct val="0"/>
              </a:spcBef>
              <a:spcAft>
                <a:spcPct val="0"/>
              </a:spcAft>
              <a:defRPr>
                <a:solidFill>
                  <a:schemeClr val="tx1"/>
                </a:solidFill>
                <a:latin typeface="Franklin Gothic Book" charset="0"/>
                <a:ea typeface="Arial" charset="0"/>
                <a:cs typeface="Arial" charset="0"/>
              </a:defRPr>
            </a:lvl9pPr>
          </a:lstStyle>
          <a:p>
            <a:endParaRPr lang="fr-FR" altLang="x-none" dirty="0"/>
          </a:p>
        </p:txBody>
      </p:sp>
      <p:sp>
        <p:nvSpPr>
          <p:cNvPr id="65540"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Franklin Gothic Book" charset="0"/>
              </a:defRPr>
            </a:lvl1pPr>
            <a:lvl2pPr marL="758255" indent="-291636">
              <a:spcBef>
                <a:spcPct val="30000"/>
              </a:spcBef>
              <a:defRPr sz="1200">
                <a:solidFill>
                  <a:schemeClr val="tx1"/>
                </a:solidFill>
                <a:latin typeface="Franklin Gothic Book" charset="0"/>
              </a:defRPr>
            </a:lvl2pPr>
            <a:lvl3pPr marL="1166546" indent="-233309">
              <a:spcBef>
                <a:spcPct val="30000"/>
              </a:spcBef>
              <a:defRPr sz="1200">
                <a:solidFill>
                  <a:schemeClr val="tx1"/>
                </a:solidFill>
                <a:latin typeface="Franklin Gothic Book" charset="0"/>
              </a:defRPr>
            </a:lvl3pPr>
            <a:lvl4pPr marL="1633164" indent="-233309">
              <a:spcBef>
                <a:spcPct val="30000"/>
              </a:spcBef>
              <a:defRPr sz="1200">
                <a:solidFill>
                  <a:schemeClr val="tx1"/>
                </a:solidFill>
                <a:latin typeface="Franklin Gothic Book" charset="0"/>
              </a:defRPr>
            </a:lvl4pPr>
            <a:lvl5pPr marL="2099782" indent="-233309">
              <a:spcBef>
                <a:spcPct val="30000"/>
              </a:spcBef>
              <a:defRPr sz="1200">
                <a:solidFill>
                  <a:schemeClr val="tx1"/>
                </a:solidFill>
                <a:latin typeface="Franklin Gothic Book" charset="0"/>
              </a:defRPr>
            </a:lvl5pPr>
            <a:lvl6pPr marL="2566401" indent="-233309" eaLnBrk="0" fontAlgn="base" hangingPunct="0">
              <a:spcBef>
                <a:spcPct val="30000"/>
              </a:spcBef>
              <a:spcAft>
                <a:spcPct val="0"/>
              </a:spcAft>
              <a:defRPr sz="1200">
                <a:solidFill>
                  <a:schemeClr val="tx1"/>
                </a:solidFill>
                <a:latin typeface="Franklin Gothic Book" charset="0"/>
              </a:defRPr>
            </a:lvl6pPr>
            <a:lvl7pPr marL="3033019" indent="-233309" eaLnBrk="0" fontAlgn="base" hangingPunct="0">
              <a:spcBef>
                <a:spcPct val="30000"/>
              </a:spcBef>
              <a:spcAft>
                <a:spcPct val="0"/>
              </a:spcAft>
              <a:defRPr sz="1200">
                <a:solidFill>
                  <a:schemeClr val="tx1"/>
                </a:solidFill>
                <a:latin typeface="Franklin Gothic Book" charset="0"/>
              </a:defRPr>
            </a:lvl7pPr>
            <a:lvl8pPr marL="3499637" indent="-233309" eaLnBrk="0" fontAlgn="base" hangingPunct="0">
              <a:spcBef>
                <a:spcPct val="30000"/>
              </a:spcBef>
              <a:spcAft>
                <a:spcPct val="0"/>
              </a:spcAft>
              <a:defRPr sz="1200">
                <a:solidFill>
                  <a:schemeClr val="tx1"/>
                </a:solidFill>
                <a:latin typeface="Franklin Gothic Book" charset="0"/>
              </a:defRPr>
            </a:lvl8pPr>
            <a:lvl9pPr marL="3966256" indent="-233309" eaLnBrk="0" fontAlgn="base" hangingPunct="0">
              <a:spcBef>
                <a:spcPct val="30000"/>
              </a:spcBef>
              <a:spcAft>
                <a:spcPct val="0"/>
              </a:spcAft>
              <a:defRPr sz="1200">
                <a:solidFill>
                  <a:schemeClr val="tx1"/>
                </a:solidFill>
                <a:latin typeface="Franklin Gothic Book" charset="0"/>
              </a:defRPr>
            </a:lvl9pPr>
          </a:lstStyle>
          <a:p>
            <a:pPr>
              <a:spcBef>
                <a:spcPct val="0"/>
              </a:spcBef>
            </a:pPr>
            <a:fld id="{7E3715C9-45B5-9F46-BD6A-68B659BC2BFE}" type="slidenum">
              <a:rPr lang="fr-FR" altLang="x-none">
                <a:latin typeface="Calibri" charset="0"/>
              </a:rPr>
              <a:pPr>
                <a:spcBef>
                  <a:spcPct val="0"/>
                </a:spcBef>
              </a:pPr>
              <a:t>5</a:t>
            </a:fld>
            <a:endParaRPr lang="fr-FR" altLang="x-none" dirty="0">
              <a:latin typeface="Calibri" charset="0"/>
            </a:endParaRPr>
          </a:p>
        </p:txBody>
      </p:sp>
    </p:spTree>
    <p:extLst>
      <p:ext uri="{BB962C8B-B14F-4D97-AF65-F5344CB8AC3E}">
        <p14:creationId xmlns:p14="http://schemas.microsoft.com/office/powerpoint/2010/main" val="177959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x-none" dirty="0">
              <a:latin typeface="Franklin Gothic Book" charset="0"/>
            </a:endParaRPr>
          </a:p>
        </p:txBody>
      </p:sp>
      <p:sp>
        <p:nvSpPr>
          <p:cNvPr id="67587"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charset="0"/>
                <a:ea typeface="Arial" charset="0"/>
                <a:cs typeface="Arial" charset="0"/>
              </a:defRPr>
            </a:lvl1pPr>
            <a:lvl2pPr marL="758255" indent="-291636">
              <a:defRPr>
                <a:solidFill>
                  <a:schemeClr val="tx1"/>
                </a:solidFill>
                <a:latin typeface="Franklin Gothic Book" charset="0"/>
                <a:ea typeface="Arial" charset="0"/>
                <a:cs typeface="Arial" charset="0"/>
              </a:defRPr>
            </a:lvl2pPr>
            <a:lvl3pPr marL="1166546" indent="-233309">
              <a:defRPr>
                <a:solidFill>
                  <a:schemeClr val="tx1"/>
                </a:solidFill>
                <a:latin typeface="Franklin Gothic Book" charset="0"/>
                <a:ea typeface="Arial" charset="0"/>
                <a:cs typeface="Arial" charset="0"/>
              </a:defRPr>
            </a:lvl3pPr>
            <a:lvl4pPr marL="1633164" indent="-233309">
              <a:defRPr>
                <a:solidFill>
                  <a:schemeClr val="tx1"/>
                </a:solidFill>
                <a:latin typeface="Franklin Gothic Book" charset="0"/>
                <a:ea typeface="Arial" charset="0"/>
                <a:cs typeface="Arial" charset="0"/>
              </a:defRPr>
            </a:lvl4pPr>
            <a:lvl5pPr marL="2099782" indent="-233309">
              <a:defRPr>
                <a:solidFill>
                  <a:schemeClr val="tx1"/>
                </a:solidFill>
                <a:latin typeface="Franklin Gothic Book" charset="0"/>
                <a:ea typeface="Arial" charset="0"/>
                <a:cs typeface="Arial" charset="0"/>
              </a:defRPr>
            </a:lvl5pPr>
            <a:lvl6pPr marL="2566401" indent="-233309" eaLnBrk="0" fontAlgn="base" hangingPunct="0">
              <a:spcBef>
                <a:spcPct val="0"/>
              </a:spcBef>
              <a:spcAft>
                <a:spcPct val="0"/>
              </a:spcAft>
              <a:defRPr>
                <a:solidFill>
                  <a:schemeClr val="tx1"/>
                </a:solidFill>
                <a:latin typeface="Franklin Gothic Book" charset="0"/>
                <a:ea typeface="Arial" charset="0"/>
                <a:cs typeface="Arial" charset="0"/>
              </a:defRPr>
            </a:lvl6pPr>
            <a:lvl7pPr marL="3033019" indent="-233309" eaLnBrk="0" fontAlgn="base" hangingPunct="0">
              <a:spcBef>
                <a:spcPct val="0"/>
              </a:spcBef>
              <a:spcAft>
                <a:spcPct val="0"/>
              </a:spcAft>
              <a:defRPr>
                <a:solidFill>
                  <a:schemeClr val="tx1"/>
                </a:solidFill>
                <a:latin typeface="Franklin Gothic Book" charset="0"/>
                <a:ea typeface="Arial" charset="0"/>
                <a:cs typeface="Arial" charset="0"/>
              </a:defRPr>
            </a:lvl7pPr>
            <a:lvl8pPr marL="3499637" indent="-233309" eaLnBrk="0" fontAlgn="base" hangingPunct="0">
              <a:spcBef>
                <a:spcPct val="0"/>
              </a:spcBef>
              <a:spcAft>
                <a:spcPct val="0"/>
              </a:spcAft>
              <a:defRPr>
                <a:solidFill>
                  <a:schemeClr val="tx1"/>
                </a:solidFill>
                <a:latin typeface="Franklin Gothic Book" charset="0"/>
                <a:ea typeface="Arial" charset="0"/>
                <a:cs typeface="Arial" charset="0"/>
              </a:defRPr>
            </a:lvl8pPr>
            <a:lvl9pPr marL="3966256" indent="-233309" eaLnBrk="0" fontAlgn="base" hangingPunct="0">
              <a:spcBef>
                <a:spcPct val="0"/>
              </a:spcBef>
              <a:spcAft>
                <a:spcPct val="0"/>
              </a:spcAft>
              <a:defRPr>
                <a:solidFill>
                  <a:schemeClr val="tx1"/>
                </a:solidFill>
                <a:latin typeface="Franklin Gothic Book" charset="0"/>
                <a:ea typeface="Arial" charset="0"/>
                <a:cs typeface="Arial" charset="0"/>
              </a:defRPr>
            </a:lvl9pPr>
          </a:lstStyle>
          <a:p>
            <a:endParaRPr lang="fr-FR" altLang="x-none" dirty="0"/>
          </a:p>
        </p:txBody>
      </p:sp>
      <p:sp>
        <p:nvSpPr>
          <p:cNvPr id="67588"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Franklin Gothic Book" charset="0"/>
              </a:defRPr>
            </a:lvl1pPr>
            <a:lvl2pPr marL="758255" indent="-291636">
              <a:spcBef>
                <a:spcPct val="30000"/>
              </a:spcBef>
              <a:defRPr sz="1200">
                <a:solidFill>
                  <a:schemeClr val="tx1"/>
                </a:solidFill>
                <a:latin typeface="Franklin Gothic Book" charset="0"/>
              </a:defRPr>
            </a:lvl2pPr>
            <a:lvl3pPr marL="1166546" indent="-233309">
              <a:spcBef>
                <a:spcPct val="30000"/>
              </a:spcBef>
              <a:defRPr sz="1200">
                <a:solidFill>
                  <a:schemeClr val="tx1"/>
                </a:solidFill>
                <a:latin typeface="Franklin Gothic Book" charset="0"/>
              </a:defRPr>
            </a:lvl3pPr>
            <a:lvl4pPr marL="1633164" indent="-233309">
              <a:spcBef>
                <a:spcPct val="30000"/>
              </a:spcBef>
              <a:defRPr sz="1200">
                <a:solidFill>
                  <a:schemeClr val="tx1"/>
                </a:solidFill>
                <a:latin typeface="Franklin Gothic Book" charset="0"/>
              </a:defRPr>
            </a:lvl4pPr>
            <a:lvl5pPr marL="2099782" indent="-233309">
              <a:spcBef>
                <a:spcPct val="30000"/>
              </a:spcBef>
              <a:defRPr sz="1200">
                <a:solidFill>
                  <a:schemeClr val="tx1"/>
                </a:solidFill>
                <a:latin typeface="Franklin Gothic Book" charset="0"/>
              </a:defRPr>
            </a:lvl5pPr>
            <a:lvl6pPr marL="2566401" indent="-233309" eaLnBrk="0" fontAlgn="base" hangingPunct="0">
              <a:spcBef>
                <a:spcPct val="30000"/>
              </a:spcBef>
              <a:spcAft>
                <a:spcPct val="0"/>
              </a:spcAft>
              <a:defRPr sz="1200">
                <a:solidFill>
                  <a:schemeClr val="tx1"/>
                </a:solidFill>
                <a:latin typeface="Franklin Gothic Book" charset="0"/>
              </a:defRPr>
            </a:lvl6pPr>
            <a:lvl7pPr marL="3033019" indent="-233309" eaLnBrk="0" fontAlgn="base" hangingPunct="0">
              <a:spcBef>
                <a:spcPct val="30000"/>
              </a:spcBef>
              <a:spcAft>
                <a:spcPct val="0"/>
              </a:spcAft>
              <a:defRPr sz="1200">
                <a:solidFill>
                  <a:schemeClr val="tx1"/>
                </a:solidFill>
                <a:latin typeface="Franklin Gothic Book" charset="0"/>
              </a:defRPr>
            </a:lvl7pPr>
            <a:lvl8pPr marL="3499637" indent="-233309" eaLnBrk="0" fontAlgn="base" hangingPunct="0">
              <a:spcBef>
                <a:spcPct val="30000"/>
              </a:spcBef>
              <a:spcAft>
                <a:spcPct val="0"/>
              </a:spcAft>
              <a:defRPr sz="1200">
                <a:solidFill>
                  <a:schemeClr val="tx1"/>
                </a:solidFill>
                <a:latin typeface="Franklin Gothic Book" charset="0"/>
              </a:defRPr>
            </a:lvl8pPr>
            <a:lvl9pPr marL="3966256" indent="-233309" eaLnBrk="0" fontAlgn="base" hangingPunct="0">
              <a:spcBef>
                <a:spcPct val="30000"/>
              </a:spcBef>
              <a:spcAft>
                <a:spcPct val="0"/>
              </a:spcAft>
              <a:defRPr sz="1200">
                <a:solidFill>
                  <a:schemeClr val="tx1"/>
                </a:solidFill>
                <a:latin typeface="Franklin Gothic Book" charset="0"/>
              </a:defRPr>
            </a:lvl9pPr>
          </a:lstStyle>
          <a:p>
            <a:pPr>
              <a:spcBef>
                <a:spcPct val="0"/>
              </a:spcBef>
            </a:pPr>
            <a:fld id="{A8B3B3F8-7CC9-234F-8B94-741A9C1F78D0}" type="slidenum">
              <a:rPr lang="fr-FR" altLang="x-none">
                <a:latin typeface="Calibri" charset="0"/>
              </a:rPr>
              <a:pPr>
                <a:spcBef>
                  <a:spcPct val="0"/>
                </a:spcBef>
              </a:pPr>
              <a:t>6</a:t>
            </a:fld>
            <a:endParaRPr lang="fr-FR" altLang="x-none" dirty="0">
              <a:latin typeface="Calibri" charset="0"/>
            </a:endParaRPr>
          </a:p>
        </p:txBody>
      </p:sp>
    </p:spTree>
    <p:extLst>
      <p:ext uri="{BB962C8B-B14F-4D97-AF65-F5344CB8AC3E}">
        <p14:creationId xmlns:p14="http://schemas.microsoft.com/office/powerpoint/2010/main" val="1375264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en-US" altLang="en-US" dirty="0" smtClean="0"/>
          </a:p>
        </p:txBody>
      </p:sp>
      <p:sp>
        <p:nvSpPr>
          <p:cNvPr id="4" name="Footer Placeholder 3"/>
          <p:cNvSpPr>
            <a:spLocks noGrp="1"/>
          </p:cNvSpPr>
          <p:nvPr>
            <p:ph type="ftr" sz="quarter" idx="4"/>
          </p:nvPr>
        </p:nvSpPr>
        <p:spPr/>
        <p:txBody>
          <a:bodyPr/>
          <a:lstStyle/>
          <a:p>
            <a:pPr>
              <a:defRPr/>
            </a:pPr>
            <a:endParaRPr lang="fr-FR"/>
          </a:p>
        </p:txBody>
      </p:sp>
      <p:sp>
        <p:nvSpPr>
          <p:cNvPr id="5" name="Slide Number Placeholder 4"/>
          <p:cNvSpPr>
            <a:spLocks noGrp="1"/>
          </p:cNvSpPr>
          <p:nvPr>
            <p:ph type="sldNum" sz="quarter" idx="5"/>
          </p:nvPr>
        </p:nvSpPr>
        <p:spPr/>
        <p:txBody>
          <a:bodyPr/>
          <a:lstStyle/>
          <a:p>
            <a:pPr>
              <a:defRPr/>
            </a:pPr>
            <a:fld id="{A24C5C79-2B59-4FC6-B58F-80F18B0ACBE9}" type="slidenum">
              <a:rPr lang="fr-FR" smtClean="0"/>
              <a:pPr>
                <a:defRPr/>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t>Here are interventions that address the immediate causes of </a:t>
            </a:r>
            <a:r>
              <a:rPr lang="en-US" altLang="en-US" dirty="0" err="1" smtClean="0"/>
              <a:t>undernutrition</a:t>
            </a:r>
            <a:r>
              <a:rPr lang="en-US" altLang="en-US" dirty="0" smtClean="0"/>
              <a:t> and are the activities most people are familiar with:</a:t>
            </a:r>
          </a:p>
          <a:p>
            <a:pPr>
              <a:defRPr/>
            </a:pPr>
            <a:endParaRPr lang="en-US" altLang="en-US" dirty="0" smtClean="0"/>
          </a:p>
          <a:p>
            <a:pPr marL="174982" indent="-174982">
              <a:buFont typeface="Arial" panose="020B0604020202020204" pitchFamily="34" charset="0"/>
              <a:buChar char="•"/>
              <a:defRPr/>
            </a:pPr>
            <a:r>
              <a:rPr lang="en-US" altLang="en-US" dirty="0" smtClean="0"/>
              <a:t>Infant Young Child Feeding and Essential Nutrition Actions address proper breastfeeding, complementary feeding, etc.</a:t>
            </a:r>
          </a:p>
          <a:p>
            <a:pPr marL="174982" indent="-174982">
              <a:buFont typeface="Arial" panose="020B0604020202020204" pitchFamily="34" charset="0"/>
              <a:buChar char="•"/>
              <a:defRPr/>
            </a:pPr>
            <a:r>
              <a:rPr lang="en-US" altLang="en-US" dirty="0" smtClean="0"/>
              <a:t>Providing micronutrients that are most commonly deficient—iron/folate for pregnant women, vitamin A to young children</a:t>
            </a:r>
          </a:p>
          <a:p>
            <a:pPr marL="174982" indent="-174982">
              <a:buFont typeface="Arial" panose="020B0604020202020204" pitchFamily="34" charset="0"/>
              <a:buChar char="•"/>
              <a:defRPr/>
            </a:pPr>
            <a:r>
              <a:rPr lang="en-US" altLang="en-US" dirty="0" smtClean="0"/>
              <a:t>Integrated management of Child illness—is a community based approach to addressing less serious child illnesses, and empower communities to understand and respond to sick children’s needs.</a:t>
            </a:r>
          </a:p>
          <a:p>
            <a:pPr marL="174982" indent="-174982">
              <a:buFont typeface="Arial" panose="020B0604020202020204" pitchFamily="34" charset="0"/>
              <a:buChar char="•"/>
              <a:defRPr/>
            </a:pPr>
            <a:r>
              <a:rPr lang="en-US" altLang="en-US" dirty="0" smtClean="0"/>
              <a:t>Community management of Acute malnutrition—is another community based approach that seeks to address severe acute malnutrition, or wasting through the community rather then needing to put the child in a hospital. </a:t>
            </a:r>
          </a:p>
          <a:p>
            <a:pPr>
              <a:defRPr/>
            </a:pPr>
            <a:endParaRPr lang="en-US" altLang="en-US" dirty="0" smtClean="0"/>
          </a:p>
          <a:p>
            <a:pPr>
              <a:defRPr/>
            </a:pPr>
            <a:r>
              <a:rPr lang="en-US" altLang="en-US" dirty="0" smtClean="0"/>
              <a:t>But, we know even if we can scale up these interventions to cover 90% of the at-risk population it would ONLY address 20% of the chronic malnutrition (Stunting). So what more is needed?</a:t>
            </a:r>
          </a:p>
          <a:p>
            <a:pPr>
              <a:defRPr/>
            </a:pPr>
            <a:r>
              <a:rPr lang="en-US" altLang="en-US" dirty="0" smtClean="0"/>
              <a:t>And as the USAID multi-sector strategy indicates, USG is not expecting for nutrition programming alone to accomplish its goal of reducing stunting by 20% -- </a:t>
            </a:r>
            <a:r>
              <a:rPr lang="en-US" altLang="en-US" b="1" dirty="0" smtClean="0"/>
              <a:t>everyone is looking to see different sectors working together to achieve this goal</a:t>
            </a:r>
            <a:r>
              <a:rPr lang="en-US" altLang="en-US" dirty="0" smtClean="0"/>
              <a:t>.  </a:t>
            </a:r>
          </a:p>
          <a:p>
            <a:pPr>
              <a:defRPr/>
            </a:pPr>
            <a:r>
              <a:rPr lang="en-US" altLang="en-US" dirty="0" smtClean="0"/>
              <a:t/>
            </a:r>
            <a:br>
              <a:rPr lang="en-US" altLang="en-US" dirty="0" smtClean="0"/>
            </a:br>
            <a:r>
              <a:rPr lang="en-US" altLang="en-US" b="1" dirty="0" smtClean="0"/>
              <a:t>CLICK</a:t>
            </a:r>
          </a:p>
          <a:p>
            <a:pPr>
              <a:defRPr/>
            </a:pPr>
            <a:r>
              <a:rPr lang="en-US" altLang="en-US" dirty="0" smtClean="0"/>
              <a:t>As per 2013 Lancet – must have nutrition-sensitive interventions. </a:t>
            </a:r>
          </a:p>
          <a:p>
            <a:pPr>
              <a:defRPr/>
            </a:pPr>
            <a:r>
              <a:rPr lang="en-US" altLang="en-US" dirty="0" smtClean="0"/>
              <a:t>Where do nutrition-sensitive interventions come into play? Let’s take a look at the UNICEF Framework..</a:t>
            </a:r>
          </a:p>
        </p:txBody>
      </p:sp>
      <p:sp>
        <p:nvSpPr>
          <p:cNvPr id="4" name="Footer Placeholder 3"/>
          <p:cNvSpPr>
            <a:spLocks noGrp="1"/>
          </p:cNvSpPr>
          <p:nvPr>
            <p:ph type="ftr" sz="quarter" idx="4"/>
          </p:nvPr>
        </p:nvSpPr>
        <p:spPr/>
        <p:txBody>
          <a:bodyPr/>
          <a:lstStyle/>
          <a:p>
            <a:pPr>
              <a:defRPr/>
            </a:pPr>
            <a:endParaRPr lang="fr-FR"/>
          </a:p>
        </p:txBody>
      </p:sp>
      <p:sp>
        <p:nvSpPr>
          <p:cNvPr id="5" name="Slide Number Placeholder 4"/>
          <p:cNvSpPr>
            <a:spLocks noGrp="1"/>
          </p:cNvSpPr>
          <p:nvPr>
            <p:ph type="sldNum" sz="quarter" idx="5"/>
          </p:nvPr>
        </p:nvSpPr>
        <p:spPr/>
        <p:txBody>
          <a:bodyPr/>
          <a:lstStyle/>
          <a:p>
            <a:pPr>
              <a:defRPr/>
            </a:pPr>
            <a:fld id="{3E51AE42-E7D4-45E6-BD14-9AF33BA852AE}" type="slidenum">
              <a:rPr lang="fr-FR" smtClean="0"/>
              <a:pPr>
                <a:defRPr/>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dirty="0">
              <a:latin typeface="Franklin Gothic Book"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Franklin Gothic Book" charset="0"/>
              </a:defRPr>
            </a:lvl1pPr>
            <a:lvl2pPr marL="758255" indent="-291636" eaLnBrk="0" hangingPunct="0">
              <a:spcBef>
                <a:spcPct val="30000"/>
              </a:spcBef>
              <a:defRPr sz="1200">
                <a:solidFill>
                  <a:schemeClr val="tx1"/>
                </a:solidFill>
                <a:latin typeface="Franklin Gothic Book" charset="0"/>
              </a:defRPr>
            </a:lvl2pPr>
            <a:lvl3pPr marL="1166546" indent="-233309" eaLnBrk="0" hangingPunct="0">
              <a:spcBef>
                <a:spcPct val="30000"/>
              </a:spcBef>
              <a:defRPr sz="1200">
                <a:solidFill>
                  <a:schemeClr val="tx1"/>
                </a:solidFill>
                <a:latin typeface="Franklin Gothic Book" charset="0"/>
              </a:defRPr>
            </a:lvl3pPr>
            <a:lvl4pPr marL="1633164" indent="-233309" eaLnBrk="0" hangingPunct="0">
              <a:spcBef>
                <a:spcPct val="30000"/>
              </a:spcBef>
              <a:defRPr sz="1200">
                <a:solidFill>
                  <a:schemeClr val="tx1"/>
                </a:solidFill>
                <a:latin typeface="Franklin Gothic Book" charset="0"/>
              </a:defRPr>
            </a:lvl4pPr>
            <a:lvl5pPr marL="2099782" indent="-233309" eaLnBrk="0" hangingPunct="0">
              <a:spcBef>
                <a:spcPct val="30000"/>
              </a:spcBef>
              <a:defRPr sz="1200">
                <a:solidFill>
                  <a:schemeClr val="tx1"/>
                </a:solidFill>
                <a:latin typeface="Franklin Gothic Book" charset="0"/>
              </a:defRPr>
            </a:lvl5pPr>
            <a:lvl6pPr marL="2566401" indent="-233309" eaLnBrk="0" fontAlgn="base" hangingPunct="0">
              <a:spcBef>
                <a:spcPct val="30000"/>
              </a:spcBef>
              <a:spcAft>
                <a:spcPct val="0"/>
              </a:spcAft>
              <a:defRPr sz="1200">
                <a:solidFill>
                  <a:schemeClr val="tx1"/>
                </a:solidFill>
                <a:latin typeface="Franklin Gothic Book" charset="0"/>
              </a:defRPr>
            </a:lvl6pPr>
            <a:lvl7pPr marL="3033019" indent="-233309" eaLnBrk="0" fontAlgn="base" hangingPunct="0">
              <a:spcBef>
                <a:spcPct val="30000"/>
              </a:spcBef>
              <a:spcAft>
                <a:spcPct val="0"/>
              </a:spcAft>
              <a:defRPr sz="1200">
                <a:solidFill>
                  <a:schemeClr val="tx1"/>
                </a:solidFill>
                <a:latin typeface="Franklin Gothic Book" charset="0"/>
              </a:defRPr>
            </a:lvl7pPr>
            <a:lvl8pPr marL="3499637" indent="-233309" eaLnBrk="0" fontAlgn="base" hangingPunct="0">
              <a:spcBef>
                <a:spcPct val="30000"/>
              </a:spcBef>
              <a:spcAft>
                <a:spcPct val="0"/>
              </a:spcAft>
              <a:defRPr sz="1200">
                <a:solidFill>
                  <a:schemeClr val="tx1"/>
                </a:solidFill>
                <a:latin typeface="Franklin Gothic Book" charset="0"/>
              </a:defRPr>
            </a:lvl8pPr>
            <a:lvl9pPr marL="3966256" indent="-233309" eaLnBrk="0" fontAlgn="base" hangingPunct="0">
              <a:spcBef>
                <a:spcPct val="30000"/>
              </a:spcBef>
              <a:spcAft>
                <a:spcPct val="0"/>
              </a:spcAft>
              <a:defRPr sz="1200">
                <a:solidFill>
                  <a:schemeClr val="tx1"/>
                </a:solidFill>
                <a:latin typeface="Franklin Gothic Book" charset="0"/>
              </a:defRPr>
            </a:lvl9pPr>
          </a:lstStyle>
          <a:p>
            <a:pPr eaLnBrk="1" hangingPunct="1">
              <a:spcBef>
                <a:spcPct val="0"/>
              </a:spcBef>
            </a:pPr>
            <a:fld id="{441B7F67-B437-C94A-B017-CC31B7924939}" type="slidenum">
              <a:rPr lang="en-US" altLang="en-US">
                <a:latin typeface="Calibri" charset="0"/>
              </a:rPr>
              <a:pPr eaLnBrk="1" hangingPunct="1">
                <a:spcBef>
                  <a:spcPct val="0"/>
                </a:spcBef>
              </a:pPr>
              <a:t>9</a:t>
            </a:fld>
            <a:endParaRPr lang="en-US" altLang="en-US" dirty="0">
              <a:latin typeface="Calibri" charset="0"/>
            </a:endParaRPr>
          </a:p>
        </p:txBody>
      </p:sp>
    </p:spTree>
    <p:extLst>
      <p:ext uri="{BB962C8B-B14F-4D97-AF65-F5344CB8AC3E}">
        <p14:creationId xmlns:p14="http://schemas.microsoft.com/office/powerpoint/2010/main" val="2036150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799" y="2948751"/>
            <a:ext cx="7829551" cy="565771"/>
          </a:xfrm>
        </p:spPr>
        <p:txBody>
          <a:bodyPr lIns="91440" tIns="91440" rIns="91440" bIns="91440" anchor="ctr" anchorCtr="0">
            <a:normAutofit/>
          </a:bodyPr>
          <a:lstStyle>
            <a:lvl1pPr marL="0" indent="0" algn="l">
              <a:buNone/>
              <a:defRPr sz="2400">
                <a:latin typeface="Franklin Gothic Book" panose="020B0503020102020204" pitchFamily="34" charset="0"/>
                <a:ea typeface="Franklin Gothic Book" panose="020B0503020102020204" pitchFamily="34" charset="0"/>
                <a:cs typeface="Franklin Gothic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Placeholder 1"/>
          <p:cNvSpPr>
            <a:spLocks noGrp="1"/>
          </p:cNvSpPr>
          <p:nvPr>
            <p:ph type="title" hasCustomPrompt="1"/>
          </p:nvPr>
        </p:nvSpPr>
        <p:spPr>
          <a:xfrm>
            <a:off x="628650" y="851526"/>
            <a:ext cx="7886700" cy="1325563"/>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33593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2476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365125"/>
            <a:ext cx="5800725" cy="5811838"/>
          </a:xfrm>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p:cNvSpPr txBox="1">
            <a:spLocks/>
          </p:cNvSpPr>
          <p:nvPr userDrawn="1"/>
        </p:nvSpPr>
        <p:spPr>
          <a:xfrm rot="5400000">
            <a:off x="4649152" y="2261777"/>
            <a:ext cx="5760720" cy="197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Helvetica" charset="0"/>
                <a:cs typeface="Helvetica" charset="0"/>
              </a:defRPr>
            </a:lvl1pPr>
          </a:lstStyle>
          <a:p>
            <a:r>
              <a:rPr lang="en-US" dirty="0">
                <a:latin typeface="Franklin Gothic Book" panose="020B0503020102020204" pitchFamily="34" charset="0"/>
                <a:ea typeface="Franklin Gothic Book" charset="0"/>
                <a:cs typeface="Franklin Gothic Book" charset="0"/>
              </a:rPr>
              <a:t>CLICK TO EDIT MASTER TITLE STYLE</a:t>
            </a:r>
          </a:p>
        </p:txBody>
      </p:sp>
    </p:spTree>
    <p:extLst>
      <p:ext uri="{BB962C8B-B14F-4D97-AF65-F5344CB8AC3E}">
        <p14:creationId xmlns:p14="http://schemas.microsoft.com/office/powerpoint/2010/main" val="155789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1596" y="1859305"/>
            <a:ext cx="7883754" cy="1655762"/>
          </a:xfrm>
          <a:prstGeom prst="rect">
            <a:avLst/>
          </a:prstGeom>
        </p:spPr>
        <p:txBody>
          <a:bodyPr lIns="91440" tIns="91440" rIns="91440" bIns="91440"/>
          <a:lstStyle>
            <a:lvl1pPr marL="0" indent="0" algn="l">
              <a:buNone/>
              <a:defRPr sz="2400">
                <a:latin typeface="Franklin Gothic Book" panose="020B0503020102020204" pitchFamily="34" charset="0"/>
                <a:ea typeface="Franklin Gothic Book" panose="020B0503020102020204" pitchFamily="34" charset="0"/>
                <a:cs typeface="Franklin Gothic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1450573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stStyle>
          <a:p>
            <a:r>
              <a:rPr lang="en-US" dirty="0"/>
              <a:t>Click to edit Master title style</a:t>
            </a:r>
          </a:p>
        </p:txBody>
      </p:sp>
      <p:sp>
        <p:nvSpPr>
          <p:cNvPr id="3" name="Content Placeholder 2"/>
          <p:cNvSpPr>
            <a:spLocks noGrp="1"/>
          </p:cNvSpPr>
          <p:nvPr>
            <p:ph idx="1"/>
          </p:nvPr>
        </p:nvSpPr>
        <p:spPr>
          <a:xfrm>
            <a:off x="628650" y="1825625"/>
            <a:ext cx="7886700" cy="412268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7127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normAutofit/>
          </a:bodyPr>
          <a:lstStyle>
            <a:lvl1pPr marL="0" indent="0">
              <a:buNone/>
              <a:defRPr sz="2400">
                <a:solidFill>
                  <a:schemeClr val="tx1">
                    <a:tint val="75000"/>
                  </a:schemeClr>
                </a:solidFill>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Title Placeholder 1"/>
          <p:cNvSpPr txBox="1">
            <a:spLocks/>
          </p:cNvSpPr>
          <p:nvPr userDrawn="1"/>
        </p:nvSpPr>
        <p:spPr>
          <a:xfrm>
            <a:off x="628650" y="1361822"/>
            <a:ext cx="7886700" cy="289928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b="1" kern="1200" spc="0">
                <a:solidFill>
                  <a:srgbClr val="32697C"/>
                </a:solidFill>
                <a:latin typeface="Helvetica" charset="0"/>
                <a:ea typeface="Helvetica" charset="0"/>
                <a:cs typeface="Helvetica" charset="0"/>
              </a:defRPr>
            </a:lvl1pPr>
          </a:lstStyle>
          <a:p>
            <a:r>
              <a:rPr lang="en-US" dirty="0">
                <a:solidFill>
                  <a:srgbClr val="646561"/>
                </a:solidFill>
                <a:latin typeface="Franklin Gothic Book" panose="020B0503020102020204" pitchFamily="34" charset="0"/>
                <a:ea typeface="Franklin Gothic Book" charset="0"/>
                <a:cs typeface="Franklin Gothic Book" charset="0"/>
              </a:rPr>
              <a:t>CLICK TO EDIT MASTER TITLE STYLE</a:t>
            </a:r>
          </a:p>
        </p:txBody>
      </p:sp>
    </p:spTree>
    <p:extLst>
      <p:ext uri="{BB962C8B-B14F-4D97-AF65-F5344CB8AC3E}">
        <p14:creationId xmlns:p14="http://schemas.microsoft.com/office/powerpoint/2010/main" val="1034949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654887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a:prstGeom prst="rect">
            <a:avLst/>
          </a:prstGeom>
        </p:spPr>
        <p:txBody>
          <a:bodyPr anchor="b" anchorCtr="0"/>
          <a:lstStyle>
            <a:lvl1pPr marL="0" indent="0">
              <a:buNone/>
              <a:defRPr sz="1600" b="1">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nchorCtr="0"/>
          <a:lstStyle>
            <a:lvl1pPr marL="0" indent="0">
              <a:buNone/>
              <a:defRPr sz="1600" b="1">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1529195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392035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354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atin typeface="Franklin Gothic Book" panose="020B0503020102020204" pitchFamily="34" charset="0"/>
                <a:ea typeface="Franklin Gothic Book" panose="020B0503020102020204" pitchFamily="34" charset="0"/>
                <a:cs typeface="Franklin Gothic Book" charset="0"/>
              </a:defRPr>
            </a:lvl1pPr>
            <a:lvl2pPr>
              <a:defRPr sz="2800">
                <a:latin typeface="Franklin Gothic Book" panose="020B0503020102020204" pitchFamily="34" charset="0"/>
                <a:ea typeface="Franklin Gothic Book" panose="020B0503020102020204" pitchFamily="34" charset="0"/>
                <a:cs typeface="Franklin Gothic Book" charset="0"/>
              </a:defRPr>
            </a:lvl2pPr>
            <a:lvl3pPr>
              <a:defRPr sz="2400">
                <a:latin typeface="Franklin Gothic Book" panose="020B0503020102020204" pitchFamily="34" charset="0"/>
                <a:ea typeface="Franklin Gothic Book" panose="020B0503020102020204" pitchFamily="34" charset="0"/>
                <a:cs typeface="Franklin Gothic Book" charset="0"/>
              </a:defRPr>
            </a:lvl3pPr>
            <a:lvl4pPr>
              <a:defRPr sz="2000">
                <a:latin typeface="Franklin Gothic Book" panose="020B0503020102020204" pitchFamily="34" charset="0"/>
                <a:ea typeface="Franklin Gothic Book" panose="020B0503020102020204" pitchFamily="34" charset="0"/>
                <a:cs typeface="Franklin Gothic Book" charset="0"/>
              </a:defRPr>
            </a:lvl4pPr>
            <a:lvl5pPr>
              <a:defRPr sz="2000">
                <a:latin typeface="Franklin Gothic Book" panose="020B0503020102020204" pitchFamily="34" charset="0"/>
                <a:ea typeface="Franklin Gothic Book" panose="020B0503020102020204" pitchFamily="34" charset="0"/>
                <a:cs typeface="Franklin Gothic Book"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atin typeface="Franklin Gothic Book" panose="020B0503020102020204" pitchFamily="34" charset="0"/>
                <a:ea typeface="Franklin Gothic Book" panose="020B0503020102020204" pitchFamily="34" charset="0"/>
                <a:cs typeface="Franklin Gothic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Placeholder 1"/>
          <p:cNvSpPr txBox="1">
            <a:spLocks/>
          </p:cNvSpPr>
          <p:nvPr userDrawn="1"/>
        </p:nvSpPr>
        <p:spPr>
          <a:xfrm>
            <a:off x="628650" y="301118"/>
            <a:ext cx="2951163" cy="1911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spc="0">
                <a:solidFill>
                  <a:srgbClr val="32697C"/>
                </a:solidFill>
                <a:latin typeface="Helvetica" charset="0"/>
                <a:ea typeface="Helvetica" charset="0"/>
                <a:cs typeface="Helvetica" charset="0"/>
              </a:defRPr>
            </a:lvl1pPr>
          </a:lstStyle>
          <a:p>
            <a:r>
              <a:rPr lang="en-US" dirty="0">
                <a:solidFill>
                  <a:srgbClr val="646561"/>
                </a:solidFill>
                <a:latin typeface="Franklin Gothic Book" panose="020B0503020102020204" pitchFamily="34" charset="0"/>
                <a:ea typeface="Franklin Gothic Book" charset="0"/>
                <a:cs typeface="Franklin Gothic Book" charset="0"/>
              </a:rPr>
              <a:t>CLICK TO EDIT MASTER TITLE STYLE</a:t>
            </a:r>
          </a:p>
        </p:txBody>
      </p:sp>
    </p:spTree>
    <p:extLst>
      <p:ext uri="{BB962C8B-B14F-4D97-AF65-F5344CB8AC3E}">
        <p14:creationId xmlns:p14="http://schemas.microsoft.com/office/powerpoint/2010/main" val="8775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797073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atin typeface="Franklin Gothic Book" panose="020B0503020102020204" pitchFamily="34" charset="0"/>
                <a:ea typeface="Franklin Gothic Book" panose="020B0503020102020204" pitchFamily="34" charset="0"/>
                <a:cs typeface="Franklin Gothic Book"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atin typeface="Franklin Gothic Book" panose="020B0503020102020204" pitchFamily="34" charset="0"/>
                <a:ea typeface="Franklin Gothic Book" panose="020B0503020102020204" pitchFamily="34" charset="0"/>
                <a:cs typeface="Franklin Gothic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Placeholder 1"/>
          <p:cNvSpPr txBox="1">
            <a:spLocks/>
          </p:cNvSpPr>
          <p:nvPr userDrawn="1"/>
        </p:nvSpPr>
        <p:spPr>
          <a:xfrm>
            <a:off x="628650" y="301118"/>
            <a:ext cx="2951163" cy="1911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spc="0">
                <a:solidFill>
                  <a:srgbClr val="32697C"/>
                </a:solidFill>
                <a:latin typeface="Helvetica" charset="0"/>
                <a:ea typeface="Helvetica" charset="0"/>
                <a:cs typeface="Helvetica" charset="0"/>
              </a:defRPr>
            </a:lvl1pPr>
          </a:lstStyle>
          <a:p>
            <a:r>
              <a:rPr lang="en-US" dirty="0">
                <a:solidFill>
                  <a:srgbClr val="646561"/>
                </a:solidFill>
                <a:latin typeface="Franklin Gothic Book" panose="020B0503020102020204" pitchFamily="34" charset="0"/>
                <a:ea typeface="Franklin Gothic Book" charset="0"/>
                <a:cs typeface="Franklin Gothic Book" charset="0"/>
              </a:rPr>
              <a:t>CLICK TO EDIT MASTER TITLE STYLE</a:t>
            </a:r>
          </a:p>
        </p:txBody>
      </p:sp>
    </p:spTree>
    <p:extLst>
      <p:ext uri="{BB962C8B-B14F-4D97-AF65-F5344CB8AC3E}">
        <p14:creationId xmlns:p14="http://schemas.microsoft.com/office/powerpoint/2010/main" val="889023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1494613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a:prstGeom prst="rect">
            <a:avLst/>
          </a:prstGeom>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726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247802"/>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itle Placeholder 1"/>
          <p:cNvSpPr txBox="1">
            <a:spLocks/>
          </p:cNvSpPr>
          <p:nvPr userDrawn="1"/>
        </p:nvSpPr>
        <p:spPr>
          <a:xfrm>
            <a:off x="1143000" y="676656"/>
            <a:ext cx="6931152" cy="1344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dirty="0">
                <a:latin typeface="Franklin Gothic Book" panose="020B0503020102020204" pitchFamily="34" charset="0"/>
              </a:rPr>
              <a:t>CLICK TO EDIT MASTER TITLE STYLE</a:t>
            </a:r>
          </a:p>
        </p:txBody>
      </p:sp>
    </p:spTree>
    <p:extLst>
      <p:ext uri="{BB962C8B-B14F-4D97-AF65-F5344CB8AC3E}">
        <p14:creationId xmlns:p14="http://schemas.microsoft.com/office/powerpoint/2010/main" val="1455590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28298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2806961"/>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Title Placeholder 1"/>
          <p:cNvSpPr txBox="1">
            <a:spLocks/>
          </p:cNvSpPr>
          <p:nvPr userDrawn="1"/>
        </p:nvSpPr>
        <p:spPr>
          <a:xfrm>
            <a:off x="656082" y="133438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dirty="0">
                <a:latin typeface="Franklin Gothic Book" panose="020B0503020102020204" pitchFamily="34" charset="0"/>
              </a:rPr>
              <a:t>CLICK TO EDIT MASTER TITLE STYLE</a:t>
            </a:r>
          </a:p>
        </p:txBody>
      </p:sp>
    </p:spTree>
    <p:extLst>
      <p:ext uri="{BB962C8B-B14F-4D97-AF65-F5344CB8AC3E}">
        <p14:creationId xmlns:p14="http://schemas.microsoft.com/office/powerpoint/2010/main" val="70636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normAutofit/>
          </a:bodyPr>
          <a:lstStyle>
            <a:lvl1pPr>
              <a:defRPr>
                <a:latin typeface="Franklin Gothic Book" panose="020B0503020102020204" pitchFamily="34" charset="0"/>
              </a:defRPr>
            </a:lvl1pPr>
          </a:lstStyle>
          <a:p>
            <a:fld id="{BA2ECE41-3861-1A4A-A0BF-FAD24E61CDBA}" type="datetimeFigureOut">
              <a:rPr lang="en-US" smtClean="0"/>
              <a:pPr/>
              <a:t>3/30/2018</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normAutofit/>
          </a:bodyPr>
          <a:lstStyle>
            <a:lvl1pPr>
              <a:defRPr>
                <a:latin typeface="Franklin Gothic Book" panose="020B0503020102020204" pitchFamily="34" charset="0"/>
              </a:defRPr>
            </a:lvl1p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normAutofit/>
          </a:bodyPr>
          <a:lstStyle>
            <a:lvl1pPr>
              <a:defRPr>
                <a:latin typeface="Franklin Gothic Book" panose="020B0503020102020204" pitchFamily="34" charset="0"/>
              </a:defRPr>
            </a:lvl1pPr>
          </a:lstStyle>
          <a:p>
            <a:fld id="{718CA319-5C67-3148-B62C-5A45C0B0E9F6}" type="slidenum">
              <a:rPr lang="en-US" smtClean="0"/>
              <a:pPr/>
              <a:t>‹#›</a:t>
            </a:fld>
            <a:endParaRPr lang="en-US" dirty="0"/>
          </a:p>
        </p:txBody>
      </p:sp>
      <p:sp>
        <p:nvSpPr>
          <p:cNvPr id="8" name="Title Placeholder 1"/>
          <p:cNvSpPr txBox="1">
            <a:spLocks/>
          </p:cNvSpPr>
          <p:nvPr userDrawn="1"/>
        </p:nvSpPr>
        <p:spPr>
          <a:xfrm>
            <a:off x="656082" y="47485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dirty="0">
                <a:latin typeface="Franklin Gothic Book" panose="020B0503020102020204" pitchFamily="34" charset="0"/>
              </a:rPr>
              <a:t>CLICK TO EDIT MASTER TITLE STYLE</a:t>
            </a:r>
          </a:p>
        </p:txBody>
      </p:sp>
    </p:spTree>
    <p:extLst>
      <p:ext uri="{BB962C8B-B14F-4D97-AF65-F5344CB8AC3E}">
        <p14:creationId xmlns:p14="http://schemas.microsoft.com/office/powerpoint/2010/main" val="136495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1086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1086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txBox="1">
            <a:spLocks/>
          </p:cNvSpPr>
          <p:nvPr userDrawn="1"/>
        </p:nvSpPr>
        <p:spPr>
          <a:xfrm>
            <a:off x="628650" y="33769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dirty="0">
                <a:latin typeface="Franklin Gothic Book" panose="020B0503020102020204" pitchFamily="34" charset="0"/>
              </a:rPr>
              <a:t>CLICK TO EDIT MASTER TITLE STYLE</a:t>
            </a:r>
          </a:p>
        </p:txBody>
      </p:sp>
    </p:spTree>
    <p:extLst>
      <p:ext uri="{BB962C8B-B14F-4D97-AF65-F5344CB8AC3E}">
        <p14:creationId xmlns:p14="http://schemas.microsoft.com/office/powerpoint/2010/main" val="1472576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txBox="1">
            <a:spLocks/>
          </p:cNvSpPr>
          <p:nvPr userDrawn="1"/>
        </p:nvSpPr>
        <p:spPr>
          <a:xfrm>
            <a:off x="656082" y="3651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dirty="0">
                <a:latin typeface="Franklin Gothic Book" panose="020B0503020102020204" pitchFamily="34" charset="0"/>
              </a:rPr>
              <a:t>CLICK TO EDIT MASTER TITLE STYLE</a:t>
            </a:r>
          </a:p>
        </p:txBody>
      </p:sp>
    </p:spTree>
    <p:extLst>
      <p:ext uri="{BB962C8B-B14F-4D97-AF65-F5344CB8AC3E}">
        <p14:creationId xmlns:p14="http://schemas.microsoft.com/office/powerpoint/2010/main" val="402903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202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2555255"/>
            <a:ext cx="7886700" cy="1115597"/>
          </a:xfrm>
        </p:spPr>
        <p:txBody>
          <a:bodyPr>
            <a:normAutofit/>
          </a:bodyPr>
          <a:lstStyle>
            <a:lvl1pPr marL="0" indent="0">
              <a:buNone/>
              <a:defRPr sz="2400">
                <a:solidFill>
                  <a:schemeClr val="bg1"/>
                </a:solidFill>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756915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b="1"/>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03885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19407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6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60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06531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600" b="1">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600" b="1">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934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84681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82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Franklin Gothic Book" panose="020B0503020102020204" pitchFamily="34" charset="0"/>
                <a:ea typeface="Franklin Gothic Book" panose="020B0503020102020204" pitchFamily="34" charset="0"/>
                <a:cs typeface="Franklin Gothic Book" charset="0"/>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atin typeface="Franklin Gothic Book" panose="020B0503020102020204" pitchFamily="34" charset="0"/>
                <a:ea typeface="Franklin Gothic Book" panose="020B0503020102020204" pitchFamily="34" charset="0"/>
                <a:cs typeface="Franklin Gothic Book" charset="0"/>
              </a:defRPr>
            </a:lvl1pPr>
            <a:lvl2pPr>
              <a:defRPr sz="2800">
                <a:latin typeface="Franklin Gothic Book" panose="020B0503020102020204" pitchFamily="34" charset="0"/>
                <a:ea typeface="Franklin Gothic Book" panose="020B0503020102020204" pitchFamily="34" charset="0"/>
                <a:cs typeface="Franklin Gothic Book" charset="0"/>
              </a:defRPr>
            </a:lvl2pPr>
            <a:lvl3pPr>
              <a:defRPr sz="2400">
                <a:latin typeface="Franklin Gothic Book" panose="020B0503020102020204" pitchFamily="34" charset="0"/>
                <a:ea typeface="Franklin Gothic Book" panose="020B0503020102020204" pitchFamily="34" charset="0"/>
                <a:cs typeface="Franklin Gothic Book" charset="0"/>
              </a:defRPr>
            </a:lvl3pPr>
            <a:lvl4pPr>
              <a:defRPr sz="2000">
                <a:latin typeface="Franklin Gothic Book" panose="020B0503020102020204" pitchFamily="34" charset="0"/>
                <a:ea typeface="Franklin Gothic Book" panose="020B0503020102020204" pitchFamily="34" charset="0"/>
                <a:cs typeface="Franklin Gothic Book" charset="0"/>
              </a:defRPr>
            </a:lvl4pPr>
            <a:lvl5pPr>
              <a:defRPr sz="2000">
                <a:latin typeface="Franklin Gothic Book" panose="020B0503020102020204" pitchFamily="34" charset="0"/>
                <a:ea typeface="Franklin Gothic Book" panose="020B0503020102020204" pitchFamily="34" charset="0"/>
                <a:cs typeface="Franklin Gothic Book"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Franklin Gothic Book" panose="020B0503020102020204" pitchFamily="34" charset="0"/>
                <a:ea typeface="Franklin Gothic Book" panose="020B0503020102020204" pitchFamily="34" charset="0"/>
                <a:cs typeface="Franklin Gothic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0756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Franklin Gothic Book" panose="020B0503020102020204" pitchFamily="34" charset="0"/>
                <a:ea typeface="Franklin Gothic Book" panose="020B0503020102020204" pitchFamily="34" charset="0"/>
                <a:cs typeface="Franklin Gothic Book"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Franklin Gothic Book" panose="020B0503020102020204" pitchFamily="34" charset="0"/>
                <a:ea typeface="Franklin Gothic Book" panose="020B0503020102020204" pitchFamily="34" charset="0"/>
                <a:cs typeface="Franklin Gothic Book"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Franklin Gothic Book" panose="020B0503020102020204" pitchFamily="34" charset="0"/>
                <a:ea typeface="Franklin Gothic Book" panose="020B0503020102020204" pitchFamily="34" charset="0"/>
                <a:cs typeface="Franklin Gothic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5599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3.w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w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pring logo_final_recesse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36022" y="6386245"/>
            <a:ext cx="822050" cy="320040"/>
          </a:xfrm>
          <a:prstGeom prst="rect">
            <a:avLst/>
          </a:prstGeom>
        </p:spPr>
      </p:pic>
      <p:pic>
        <p:nvPicPr>
          <p:cNvPr id="8" name="Picture 7" descr="USAID_logo_Horizontal_CMYK [Converted].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4800" y="6386245"/>
            <a:ext cx="1078992" cy="320975"/>
          </a:xfrm>
          <a:prstGeom prst="rect">
            <a:avLst/>
          </a:prstGeom>
        </p:spPr>
      </p:pic>
      <p:sp>
        <p:nvSpPr>
          <p:cNvPr id="14" name="Rectangle 13"/>
          <p:cNvSpPr/>
          <p:nvPr/>
        </p:nvSpPr>
        <p:spPr>
          <a:xfrm>
            <a:off x="0" y="-1"/>
            <a:ext cx="9144000" cy="6100763"/>
          </a:xfrm>
          <a:prstGeom prst="rect">
            <a:avLst/>
          </a:prstGeom>
          <a:solidFill>
            <a:srgbClr val="999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solidFill>
              <a:latin typeface="Franklin Gothic Book" panose="020B0503020102020204" pitchFamily="34" charset="0"/>
            </a:endParaRPr>
          </a:p>
        </p:txBody>
      </p:sp>
      <p:sp>
        <p:nvSpPr>
          <p:cNvPr id="2" name="Title Placeholder 1"/>
          <p:cNvSpPr>
            <a:spLocks noGrp="1"/>
          </p:cNvSpPr>
          <p:nvPr>
            <p:ph type="title"/>
          </p:nvPr>
        </p:nvSpPr>
        <p:spPr>
          <a:xfrm>
            <a:off x="628650" y="763974"/>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24473"/>
            <a:ext cx="7886700" cy="36069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p:nvSpPr>
        <p:spPr>
          <a:xfrm>
            <a:off x="0" y="6098028"/>
            <a:ext cx="9144000" cy="76200"/>
          </a:xfrm>
          <a:prstGeom prst="rect">
            <a:avLst/>
          </a:prstGeom>
          <a:solidFill>
            <a:srgbClr val="32697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ranklin Gothic Book" panose="020B0503020102020204" pitchFamily="34" charset="0"/>
            </a:endParaRPr>
          </a:p>
        </p:txBody>
      </p:sp>
      <p:pic>
        <p:nvPicPr>
          <p:cNvPr id="10" name="Picture 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4320" y="297994"/>
            <a:ext cx="2418215" cy="410666"/>
          </a:xfrm>
          <a:prstGeom prst="rect">
            <a:avLst/>
          </a:prstGeom>
        </p:spPr>
      </p:pic>
    </p:spTree>
    <p:extLst>
      <p:ext uri="{BB962C8B-B14F-4D97-AF65-F5344CB8AC3E}">
        <p14:creationId xmlns:p14="http://schemas.microsoft.com/office/powerpoint/2010/main" val="1950955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1" kern="1200">
          <a:solidFill>
            <a:schemeClr val="bg1"/>
          </a:solidFill>
          <a:latin typeface="Franklin Gothic Book" panose="020B0503020102020204" pitchFamily="34" charset="0"/>
          <a:ea typeface="Franklin Gothic Book" panose="020B0503020102020204" pitchFamily="34" charset="0"/>
          <a:cs typeface="Franklin Gothic Book"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Franklin Gothic Book" panose="020B0503020102020204" pitchFamily="34" charset="0"/>
          <a:ea typeface="Franklin Gothic Book" panose="020B0503020102020204" pitchFamily="34" charset="0"/>
          <a:cs typeface="Franklin Gothic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Franklin Gothic Book" panose="020B0503020102020204" pitchFamily="34" charset="0"/>
          <a:ea typeface="Franklin Gothic Book" panose="020B0503020102020204" pitchFamily="34" charset="0"/>
          <a:cs typeface="Franklin Gothic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Franklin Gothic Book" panose="020B0503020102020204" pitchFamily="34" charset="0"/>
          <a:ea typeface="Franklin Gothic Book" panose="020B0503020102020204" pitchFamily="34" charset="0"/>
          <a:cs typeface="Franklin Gothic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Franklin Gothic Book" panose="020B0503020102020204" pitchFamily="34" charset="0"/>
          <a:cs typeface="Franklin Gothic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Franklin Gothic Book" panose="020B0503020102020204" pitchFamily="34" charset="0"/>
          <a:cs typeface="Franklin Gothic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48400"/>
            <a:ext cx="9144000" cy="609600"/>
          </a:xfrm>
          <a:prstGeom prst="rect">
            <a:avLst/>
          </a:prstGeom>
          <a:solidFill>
            <a:srgbClr val="999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solidFill>
              <a:latin typeface="Franklin Gothic Book" panose="020B0503020102020204" pitchFamily="34" charset="0"/>
            </a:endParaRPr>
          </a:p>
        </p:txBody>
      </p:sp>
      <p:sp>
        <p:nvSpPr>
          <p:cNvPr id="8" name="Rectangle 7"/>
          <p:cNvSpPr/>
          <p:nvPr/>
        </p:nvSpPr>
        <p:spPr>
          <a:xfrm>
            <a:off x="0" y="6248400"/>
            <a:ext cx="9144000" cy="76200"/>
          </a:xfrm>
          <a:prstGeom prst="rect">
            <a:avLst/>
          </a:prstGeom>
          <a:solidFill>
            <a:srgbClr val="32697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ranklin Gothic Book" panose="020B0503020102020204" pitchFamily="34" charset="0"/>
            </a:endParaRPr>
          </a:p>
        </p:txBody>
      </p:sp>
      <p:sp>
        <p:nvSpPr>
          <p:cNvPr id="9" name="TextBox 8"/>
          <p:cNvSpPr txBox="1"/>
          <p:nvPr/>
        </p:nvSpPr>
        <p:spPr>
          <a:xfrm>
            <a:off x="6934200" y="6464348"/>
            <a:ext cx="2057400" cy="215444"/>
          </a:xfrm>
          <a:prstGeom prst="rect">
            <a:avLst/>
          </a:prstGeom>
          <a:noFill/>
        </p:spPr>
        <p:txBody>
          <a:bodyPr wrap="square" rtlCol="0">
            <a:spAutoFit/>
          </a:bodyPr>
          <a:lstStyle/>
          <a:p>
            <a:pPr algn="r"/>
            <a:r>
              <a:rPr lang="en-US" sz="800" dirty="0">
                <a:solidFill>
                  <a:srgbClr val="F6F5F0">
                    <a:alpha val="86000"/>
                  </a:srgbClr>
                </a:solidFill>
                <a:latin typeface="Franklin Gothic Book" panose="020B0503020102020204" pitchFamily="34" charset="0"/>
                <a:ea typeface="Franklin Gothic Book" charset="0"/>
                <a:cs typeface="Franklin Gothic Book" charset="0"/>
              </a:rPr>
              <a:t>www.spring-nutrition.org</a:t>
            </a:r>
          </a:p>
        </p:txBody>
      </p:sp>
      <p:sp>
        <p:nvSpPr>
          <p:cNvPr id="1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15" name="Text Placeholder 2"/>
          <p:cNvSpPr>
            <a:spLocks noGrp="1"/>
          </p:cNvSpPr>
          <p:nvPr>
            <p:ph type="body" idx="1"/>
          </p:nvPr>
        </p:nvSpPr>
        <p:spPr>
          <a:xfrm>
            <a:off x="628650" y="1825625"/>
            <a:ext cx="7886700" cy="360698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SPRING leaves alone 80 percent tint.wm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8599" y="6417755"/>
            <a:ext cx="346800" cy="300644"/>
          </a:xfrm>
          <a:prstGeom prst="rect">
            <a:avLst/>
          </a:prstGeom>
          <a:noFill/>
          <a:ln>
            <a:noFill/>
          </a:ln>
        </p:spPr>
      </p:pic>
    </p:spTree>
    <p:extLst>
      <p:ext uri="{BB962C8B-B14F-4D97-AF65-F5344CB8AC3E}">
        <p14:creationId xmlns:p14="http://schemas.microsoft.com/office/powerpoint/2010/main" val="5022786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1" kern="1200" spc="0">
          <a:solidFill>
            <a:srgbClr val="646561"/>
          </a:solidFill>
          <a:latin typeface="Franklin Gothic Book" panose="020B0503020102020204" pitchFamily="34" charset="0"/>
          <a:ea typeface="Franklin Gothic Book" panose="020B0503020102020204" pitchFamily="34" charset="0"/>
          <a:cs typeface="Franklin Gothic Book"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46561"/>
          </a:solidFill>
          <a:latin typeface="Franklin Gothic Book" panose="020B0503020102020204" pitchFamily="34" charset="0"/>
          <a:ea typeface="Franklin Gothic Book" panose="020B0503020102020204" pitchFamily="34"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46561"/>
          </a:solidFill>
          <a:latin typeface="Franklin Gothic Book" panose="020B0503020102020204" pitchFamily="34" charset="0"/>
          <a:ea typeface="Franklin Gothic Book" panose="020B0503020102020204" pitchFamily="34"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46561"/>
          </a:solidFill>
          <a:latin typeface="Franklin Gothic Book" panose="020B0503020102020204" pitchFamily="34" charset="0"/>
          <a:ea typeface="Franklin Gothic Book" panose="020B0503020102020204" pitchFamily="34"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019800"/>
          </a:xfrm>
          <a:prstGeom prst="rect">
            <a:avLst/>
          </a:prstGeom>
          <a:solidFill>
            <a:srgbClr val="999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solidFill>
              <a:latin typeface="Franklin Gothic Book" panose="020B0503020102020204" pitchFamily="34" charset="0"/>
            </a:endParaRPr>
          </a:p>
        </p:txBody>
      </p:sp>
      <p:sp>
        <p:nvSpPr>
          <p:cNvPr id="8" name="TextBox 7"/>
          <p:cNvSpPr txBox="1"/>
          <p:nvPr/>
        </p:nvSpPr>
        <p:spPr>
          <a:xfrm>
            <a:off x="1955260" y="6230505"/>
            <a:ext cx="5291846" cy="551295"/>
          </a:xfrm>
          <a:prstGeom prst="rect">
            <a:avLst/>
          </a:prstGeom>
          <a:noFill/>
        </p:spPr>
        <p:txBody>
          <a:bodyPr wrap="square" lIns="0" tIns="0" rIns="0" bIns="0" numCol="1" spcCol="91440" rtlCol="0" anchor="ctr" anchorCtr="0">
            <a:no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700" b="0" i="0" kern="1200" dirty="0">
                <a:solidFill>
                  <a:schemeClr val="tx1"/>
                </a:solidFill>
                <a:effectLst/>
                <a:latin typeface="Franklin Gothic Book" panose="020B0503020102020204" pitchFamily="34" charset="0"/>
                <a:ea typeface="+mn-ea"/>
                <a:cs typeface="+mn-cs"/>
              </a:rPr>
              <a:t>This presentation is made possible by the generous support of the American people through the United States Agency for International Development (USAID) and Feed the Future, the U.S. Government’s global hunger and food security initiative, under the terms of the Cooperative Agreement AID-OAA-A-11-00031 (SPRING), managed by JSI Research &amp; Training Institute, Inc. (JSI). The contents are the responsibility of JSI and the authors, and do not necessarily reflect the views of USAID or the U.S. Government.</a:t>
            </a:r>
            <a:endParaRPr lang="en-US" sz="700" b="0" i="0" u="none" strike="noStrike" kern="1200" baseline="0" dirty="0">
              <a:ln>
                <a:noFill/>
              </a:ln>
              <a:solidFill>
                <a:schemeClr val="tx1"/>
              </a:solidFill>
              <a:latin typeface="Franklin Gothic Book" panose="020B0503020102020204" pitchFamily="34" charset="0"/>
              <a:ea typeface="Franklin Gothic Book" charset="0"/>
              <a:cs typeface="Franklin Gothic Book" charset="0"/>
            </a:endParaRPr>
          </a:p>
        </p:txBody>
      </p:sp>
      <p:pic>
        <p:nvPicPr>
          <p:cNvPr id="9" name="Picture 5" descr="C:\Users\jbishara\Dropbox\logos for PowerPoint Tehcnical Meeting PAHO\spring logo_final_recesse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51926" y="6348479"/>
            <a:ext cx="811073" cy="31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Users\jbishara\Dropbox\logos for PowerPoint Tehcnical Meeting PAHO\USAID_logo_Horizontal_CMYK [Converte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4800" y="6347729"/>
            <a:ext cx="1066800" cy="31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6019800"/>
            <a:ext cx="9144000" cy="76200"/>
          </a:xfrm>
          <a:prstGeom prst="rect">
            <a:avLst/>
          </a:prstGeom>
          <a:solidFill>
            <a:srgbClr val="32697C"/>
          </a:solidFill>
          <a:ln>
            <a:noFill/>
          </a:ln>
          <a:effectLst/>
        </p:spPr>
        <p:style>
          <a:lnRef idx="1">
            <a:schemeClr val="accent1"/>
          </a:lnRef>
          <a:fillRef idx="3">
            <a:schemeClr val="accent1"/>
          </a:fillRef>
          <a:effectRef idx="2">
            <a:schemeClr val="accent1"/>
          </a:effectRef>
          <a:fontRef idx="minor">
            <a:schemeClr val="lt1"/>
          </a:fontRef>
        </p:style>
        <p:txBody>
          <a:bodyPr anchor="ctr">
            <a:normAutofit fontScale="25000" lnSpcReduction="20000"/>
          </a:bodyPr>
          <a:lstStyle/>
          <a:p>
            <a:pPr algn="ctr" fontAlgn="auto">
              <a:spcBef>
                <a:spcPts val="0"/>
              </a:spcBef>
              <a:spcAft>
                <a:spcPts val="0"/>
              </a:spcAft>
              <a:defRPr/>
            </a:pPr>
            <a:endParaRPr lang="en-US" dirty="0">
              <a:latin typeface="Franklin Gothic Book" panose="020B0503020102020204" pitchFamily="34" charset="0"/>
            </a:endParaRPr>
          </a:p>
        </p:txBody>
      </p:sp>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SPRING leaves alone 80 percent tint.wm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32506" y="4572000"/>
            <a:ext cx="878988" cy="762000"/>
          </a:xfrm>
          <a:prstGeom prst="rect">
            <a:avLst/>
          </a:prstGeom>
          <a:noFill/>
          <a:ln>
            <a:noFill/>
          </a:ln>
        </p:spPr>
      </p:pic>
      <p:pic>
        <p:nvPicPr>
          <p:cNvPr id="12" name="Picture 1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4320" y="297994"/>
            <a:ext cx="2418215" cy="410666"/>
          </a:xfrm>
          <a:prstGeom prst="rect">
            <a:avLst/>
          </a:prstGeom>
        </p:spPr>
      </p:pic>
      <p:sp>
        <p:nvSpPr>
          <p:cNvPr id="14" name="TextBox 13"/>
          <p:cNvSpPr txBox="1"/>
          <p:nvPr/>
        </p:nvSpPr>
        <p:spPr>
          <a:xfrm>
            <a:off x="3515740" y="5569403"/>
            <a:ext cx="2057400" cy="307777"/>
          </a:xfrm>
          <a:prstGeom prst="rect">
            <a:avLst/>
          </a:prstGeom>
          <a:noFill/>
        </p:spPr>
        <p:txBody>
          <a:bodyPr wrap="square" rtlCol="0">
            <a:spAutoFit/>
          </a:bodyPr>
          <a:lstStyle/>
          <a:p>
            <a:pPr algn="ctr"/>
            <a:r>
              <a:rPr lang="en-US" sz="1400" dirty="0">
                <a:solidFill>
                  <a:srgbClr val="F6F5F0">
                    <a:alpha val="86000"/>
                  </a:srgbClr>
                </a:solidFill>
                <a:latin typeface="Franklin Gothic Book" panose="020B0503020102020204" pitchFamily="34" charset="0"/>
                <a:ea typeface="Franklin Gothic Book" charset="0"/>
                <a:cs typeface="Franklin Gothic Book" charset="0"/>
              </a:rPr>
              <a:t>www.spring-nutrition.org</a:t>
            </a:r>
          </a:p>
        </p:txBody>
      </p:sp>
    </p:spTree>
    <p:extLst>
      <p:ext uri="{BB962C8B-B14F-4D97-AF65-F5344CB8AC3E}">
        <p14:creationId xmlns:p14="http://schemas.microsoft.com/office/powerpoint/2010/main" val="17220600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1" kern="1200">
          <a:solidFill>
            <a:schemeClr val="bg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iycf.spring-nutrition.org/"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8398" y="823119"/>
            <a:ext cx="7902388" cy="1228729"/>
          </a:xfrm>
        </p:spPr>
        <p:txBody>
          <a:bodyPr lIns="91440" tIns="91440" rIns="91440" bIns="91440"/>
          <a:lstStyle/>
          <a:p>
            <a:pPr algn="l"/>
            <a:r>
              <a:rPr lang="en-US" sz="3200" dirty="0" smtClean="0"/>
              <a:t>Essential Nutrition Concepts for </a:t>
            </a:r>
            <a:br>
              <a:rPr lang="en-US" sz="3200" dirty="0" smtClean="0"/>
            </a:br>
            <a:r>
              <a:rPr lang="en-US" sz="3200" dirty="0" smtClean="0"/>
              <a:t>Nutrition-Sensitive Agriculture</a:t>
            </a:r>
            <a:endParaRPr lang="en-US" sz="3200" dirty="0"/>
          </a:p>
        </p:txBody>
      </p:sp>
      <p:sp>
        <p:nvSpPr>
          <p:cNvPr id="5" name="TextBox 4"/>
          <p:cNvSpPr txBox="1"/>
          <p:nvPr/>
        </p:nvSpPr>
        <p:spPr>
          <a:xfrm>
            <a:off x="408398" y="2054087"/>
            <a:ext cx="6983895" cy="369332"/>
          </a:xfrm>
          <a:prstGeom prst="rect">
            <a:avLst/>
          </a:prstGeom>
          <a:noFill/>
        </p:spPr>
        <p:txBody>
          <a:bodyPr wrap="square" rtlCol="0">
            <a:spAutoFit/>
          </a:bodyPr>
          <a:lstStyle/>
          <a:p>
            <a:r>
              <a:rPr lang="en-US" dirty="0">
                <a:solidFill>
                  <a:schemeClr val="bg1"/>
                </a:solidFill>
                <a:latin typeface="Franklin Gothic Book" panose="020B0503020102020204" pitchFamily="34" charset="0"/>
                <a:ea typeface="Franklin Gothic Book" charset="0"/>
                <a:cs typeface="Franklin Gothic Book" charset="0"/>
              </a:rPr>
              <a:t>SPRING Nutrition-Sensitive Agriculture Training Resource Package</a:t>
            </a:r>
          </a:p>
        </p:txBody>
      </p:sp>
      <p:sp>
        <p:nvSpPr>
          <p:cNvPr id="9" name="TextBox 8"/>
          <p:cNvSpPr txBox="1"/>
          <p:nvPr/>
        </p:nvSpPr>
        <p:spPr>
          <a:xfrm>
            <a:off x="408398" y="2526464"/>
            <a:ext cx="6983895" cy="338554"/>
          </a:xfrm>
          <a:prstGeom prst="rect">
            <a:avLst/>
          </a:prstGeom>
          <a:noFill/>
        </p:spPr>
        <p:txBody>
          <a:bodyPr wrap="square" rtlCol="0">
            <a:spAutoFit/>
          </a:bodyPr>
          <a:lstStyle/>
          <a:p>
            <a:r>
              <a:rPr lang="en-US" sz="1600" dirty="0" smtClean="0">
                <a:solidFill>
                  <a:schemeClr val="bg1"/>
                </a:solidFill>
                <a:latin typeface="Franklin Gothic Book" panose="020B0503020102020204" pitchFamily="34" charset="0"/>
                <a:ea typeface="Franklin Gothic Book" charset="0"/>
                <a:cs typeface="Franklin Gothic Book" charset="0"/>
              </a:rPr>
              <a:t>February 2018</a:t>
            </a:r>
            <a:endParaRPr lang="en-US" sz="1600" dirty="0">
              <a:solidFill>
                <a:schemeClr val="bg1"/>
              </a:solidFill>
              <a:latin typeface="Franklin Gothic Book" panose="020B0503020102020204" pitchFamily="34" charset="0"/>
              <a:ea typeface="Franklin Gothic Book" charset="0"/>
              <a:cs typeface="Franklin Gothic Book"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1" y="3326135"/>
            <a:ext cx="1966075" cy="2377749"/>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173" r="17509"/>
          <a:stretch/>
        </p:blipFill>
        <p:spPr bwMode="auto">
          <a:xfrm>
            <a:off x="247954" y="3326136"/>
            <a:ext cx="1944278" cy="2377749"/>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0189"/>
          <a:stretch/>
        </p:blipFill>
        <p:spPr bwMode="auto">
          <a:xfrm>
            <a:off x="3331493" y="3326136"/>
            <a:ext cx="2545222" cy="2377749"/>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14475" y="6280487"/>
            <a:ext cx="6402763" cy="507831"/>
          </a:xfrm>
          <a:prstGeom prst="rect">
            <a:avLst/>
          </a:prstGeom>
          <a:noFill/>
        </p:spPr>
        <p:txBody>
          <a:bodyPr wrap="square" rtlCol="0">
            <a:spAutoFit/>
          </a:bodyPr>
          <a:lstStyle/>
          <a:p>
            <a:r>
              <a:rPr lang="en-US" sz="900" dirty="0" smtClean="0"/>
              <a:t>All images in this presentation have been developed by a partnership between USAID/SPRING</a:t>
            </a:r>
            <a:r>
              <a:rPr lang="en-US" sz="900" dirty="0"/>
              <a:t>, the United Nations Children’s Fund (UNICEF) and University Research Co., LLC-Center for Human Services (URC-CHS</a:t>
            </a:r>
            <a:r>
              <a:rPr lang="en-US" sz="900" dirty="0" smtClean="0"/>
              <a:t>). All images can be found in the IYCF image bank here: </a:t>
            </a:r>
            <a:r>
              <a:rPr lang="en-US" sz="900" dirty="0">
                <a:hlinkClick r:id="rId6"/>
              </a:rPr>
              <a:t>https://iycf.spring-nutrition.org</a:t>
            </a:r>
            <a:r>
              <a:rPr lang="en-US" sz="900" dirty="0" smtClean="0">
                <a:hlinkClick r:id="rId6"/>
              </a:rPr>
              <a:t>/</a:t>
            </a:r>
            <a:r>
              <a:rPr lang="en-US" sz="900" dirty="0" smtClean="0"/>
              <a:t>. </a:t>
            </a:r>
            <a:endParaRPr lang="en-US" sz="900" dirty="0"/>
          </a:p>
        </p:txBody>
      </p:sp>
    </p:spTree>
    <p:extLst>
      <p:ext uri="{BB962C8B-B14F-4D97-AF65-F5344CB8AC3E}">
        <p14:creationId xmlns:p14="http://schemas.microsoft.com/office/powerpoint/2010/main" val="387451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28650" y="268141"/>
            <a:ext cx="7886700" cy="526833"/>
          </a:xfrm>
        </p:spPr>
        <p:txBody>
          <a:bodyPr>
            <a:normAutofit fontScale="90000"/>
          </a:bodyPr>
          <a:lstStyle/>
          <a:p>
            <a:r>
              <a:rPr lang="en-US" dirty="0" smtClean="0"/>
              <a:t> Reaching Children at the Right Time</a:t>
            </a:r>
            <a:endParaRPr lang="en-US" dirty="0"/>
          </a:p>
        </p:txBody>
      </p:sp>
      <p:grpSp>
        <p:nvGrpSpPr>
          <p:cNvPr id="16388" name="Group 3"/>
          <p:cNvGrpSpPr>
            <a:grpSpLocks/>
          </p:cNvGrpSpPr>
          <p:nvPr/>
        </p:nvGrpSpPr>
        <p:grpSpPr bwMode="auto">
          <a:xfrm>
            <a:off x="698422" y="1431594"/>
            <a:ext cx="8980918" cy="5198858"/>
            <a:chOff x="946083" y="416560"/>
            <a:chExt cx="3881678" cy="2401570"/>
          </a:xfrm>
        </p:grpSpPr>
        <p:grpSp>
          <p:nvGrpSpPr>
            <p:cNvPr id="16389" name="Group 4"/>
            <p:cNvGrpSpPr>
              <a:grpSpLocks/>
            </p:cNvGrpSpPr>
            <p:nvPr/>
          </p:nvGrpSpPr>
          <p:grpSpPr bwMode="auto">
            <a:xfrm>
              <a:off x="965056" y="416560"/>
              <a:ext cx="3862705" cy="2401570"/>
              <a:chOff x="5420" y="-4549"/>
              <a:chExt cx="6083" cy="3782"/>
            </a:xfrm>
          </p:grpSpPr>
          <p:pic>
            <p:nvPicPr>
              <p:cNvPr id="16421"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 y="-4549"/>
                <a:ext cx="5149" cy="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2" name="Group 7"/>
              <p:cNvGrpSpPr>
                <a:grpSpLocks/>
              </p:cNvGrpSpPr>
              <p:nvPr/>
            </p:nvGrpSpPr>
            <p:grpSpPr bwMode="auto">
              <a:xfrm>
                <a:off x="6749" y="-2767"/>
                <a:ext cx="903" cy="1380"/>
                <a:chOff x="6749" y="-2767"/>
                <a:chExt cx="903" cy="1380"/>
              </a:xfrm>
            </p:grpSpPr>
            <p:sp>
              <p:nvSpPr>
                <p:cNvPr id="16419" name="Freeform 34"/>
                <p:cNvSpPr>
                  <a:spLocks/>
                </p:cNvSpPr>
                <p:nvPr/>
              </p:nvSpPr>
              <p:spPr bwMode="auto">
                <a:xfrm>
                  <a:off x="6749" y="-2767"/>
                  <a:ext cx="903" cy="1380"/>
                </a:xfrm>
                <a:custGeom>
                  <a:avLst/>
                  <a:gdLst>
                    <a:gd name="T0" fmla="*/ 0 w 903"/>
                    <a:gd name="T1" fmla="*/ -1387 h 1380"/>
                    <a:gd name="T2" fmla="*/ 73 w 903"/>
                    <a:gd name="T3" fmla="*/ -1399 h 1380"/>
                    <a:gd name="T4" fmla="*/ 145 w 903"/>
                    <a:gd name="T5" fmla="*/ -1419 h 1380"/>
                    <a:gd name="T6" fmla="*/ 214 w 903"/>
                    <a:gd name="T7" fmla="*/ -1446 h 1380"/>
                    <a:gd name="T8" fmla="*/ 282 w 903"/>
                    <a:gd name="T9" fmla="*/ -1480 h 1380"/>
                    <a:gd name="T10" fmla="*/ 347 w 903"/>
                    <a:gd name="T11" fmla="*/ -1522 h 1380"/>
                    <a:gd name="T12" fmla="*/ 409 w 903"/>
                    <a:gd name="T13" fmla="*/ -1570 h 1380"/>
                    <a:gd name="T14" fmla="*/ 469 w 903"/>
                    <a:gd name="T15" fmla="*/ -1624 h 1380"/>
                    <a:gd name="T16" fmla="*/ 526 w 903"/>
                    <a:gd name="T17" fmla="*/ -1684 h 1380"/>
                    <a:gd name="T18" fmla="*/ 580 w 903"/>
                    <a:gd name="T19" fmla="*/ -1750 h 1380"/>
                    <a:gd name="T20" fmla="*/ 630 w 903"/>
                    <a:gd name="T21" fmla="*/ -1822 h 1380"/>
                    <a:gd name="T22" fmla="*/ 677 w 903"/>
                    <a:gd name="T23" fmla="*/ -1898 h 1380"/>
                    <a:gd name="T24" fmla="*/ 720 w 903"/>
                    <a:gd name="T25" fmla="*/ -1979 h 1380"/>
                    <a:gd name="T26" fmla="*/ 758 w 903"/>
                    <a:gd name="T27" fmla="*/ -2065 h 1380"/>
                    <a:gd name="T28" fmla="*/ 793 w 903"/>
                    <a:gd name="T29" fmla="*/ -2155 h 1380"/>
                    <a:gd name="T30" fmla="*/ 824 w 903"/>
                    <a:gd name="T31" fmla="*/ -2249 h 1380"/>
                    <a:gd name="T32" fmla="*/ 849 w 903"/>
                    <a:gd name="T33" fmla="*/ -2347 h 1380"/>
                    <a:gd name="T34" fmla="*/ 870 w 903"/>
                    <a:gd name="T35" fmla="*/ -2448 h 1380"/>
                    <a:gd name="T36" fmla="*/ 886 w 903"/>
                    <a:gd name="T37" fmla="*/ -2552 h 1380"/>
                    <a:gd name="T38" fmla="*/ 897 w 903"/>
                    <a:gd name="T39" fmla="*/ -2658 h 1380"/>
                    <a:gd name="T40" fmla="*/ 902 w 903"/>
                    <a:gd name="T41" fmla="*/ -2767 h 13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03" h="1380">
                      <a:moveTo>
                        <a:pt x="0" y="1380"/>
                      </a:moveTo>
                      <a:lnTo>
                        <a:pt x="73" y="1368"/>
                      </a:lnTo>
                      <a:lnTo>
                        <a:pt x="145" y="1348"/>
                      </a:lnTo>
                      <a:lnTo>
                        <a:pt x="214" y="1321"/>
                      </a:lnTo>
                      <a:lnTo>
                        <a:pt x="282" y="1287"/>
                      </a:lnTo>
                      <a:lnTo>
                        <a:pt x="347" y="1245"/>
                      </a:lnTo>
                      <a:lnTo>
                        <a:pt x="409" y="1197"/>
                      </a:lnTo>
                      <a:lnTo>
                        <a:pt x="469" y="1143"/>
                      </a:lnTo>
                      <a:lnTo>
                        <a:pt x="526" y="1083"/>
                      </a:lnTo>
                      <a:lnTo>
                        <a:pt x="580" y="1017"/>
                      </a:lnTo>
                      <a:lnTo>
                        <a:pt x="630" y="945"/>
                      </a:lnTo>
                      <a:lnTo>
                        <a:pt x="677" y="869"/>
                      </a:lnTo>
                      <a:lnTo>
                        <a:pt x="720" y="788"/>
                      </a:lnTo>
                      <a:lnTo>
                        <a:pt x="758" y="702"/>
                      </a:lnTo>
                      <a:lnTo>
                        <a:pt x="793" y="612"/>
                      </a:lnTo>
                      <a:lnTo>
                        <a:pt x="824" y="518"/>
                      </a:lnTo>
                      <a:lnTo>
                        <a:pt x="849" y="420"/>
                      </a:lnTo>
                      <a:lnTo>
                        <a:pt x="870" y="319"/>
                      </a:lnTo>
                      <a:lnTo>
                        <a:pt x="886" y="215"/>
                      </a:lnTo>
                      <a:lnTo>
                        <a:pt x="897" y="109"/>
                      </a:lnTo>
                      <a:lnTo>
                        <a:pt x="902" y="0"/>
                      </a:lnTo>
                    </a:path>
                  </a:pathLst>
                </a:custGeom>
                <a:noFill/>
                <a:ln w="28575">
                  <a:solidFill>
                    <a:srgbClr val="E2843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393" name="Group 8"/>
              <p:cNvGrpSpPr>
                <a:grpSpLocks/>
              </p:cNvGrpSpPr>
              <p:nvPr/>
            </p:nvGrpSpPr>
            <p:grpSpPr bwMode="auto">
              <a:xfrm>
                <a:off x="6729" y="-4249"/>
                <a:ext cx="922" cy="1362"/>
                <a:chOff x="6729" y="-4249"/>
                <a:chExt cx="922" cy="1362"/>
              </a:xfrm>
            </p:grpSpPr>
            <p:sp>
              <p:nvSpPr>
                <p:cNvPr id="16418" name="Freeform 33"/>
                <p:cNvSpPr>
                  <a:spLocks/>
                </p:cNvSpPr>
                <p:nvPr/>
              </p:nvSpPr>
              <p:spPr bwMode="auto">
                <a:xfrm>
                  <a:off x="6729" y="-4249"/>
                  <a:ext cx="922" cy="1362"/>
                </a:xfrm>
                <a:custGeom>
                  <a:avLst/>
                  <a:gdLst>
                    <a:gd name="T0" fmla="*/ 922 w 922"/>
                    <a:gd name="T1" fmla="*/ -2888 h 1362"/>
                    <a:gd name="T2" fmla="*/ 915 w 922"/>
                    <a:gd name="T3" fmla="*/ -2997 h 1362"/>
                    <a:gd name="T4" fmla="*/ 904 w 922"/>
                    <a:gd name="T5" fmla="*/ -3103 h 1362"/>
                    <a:gd name="T6" fmla="*/ 887 w 922"/>
                    <a:gd name="T7" fmla="*/ -3207 h 1362"/>
                    <a:gd name="T8" fmla="*/ 865 w 922"/>
                    <a:gd name="T9" fmla="*/ -3308 h 1362"/>
                    <a:gd name="T10" fmla="*/ 838 w 922"/>
                    <a:gd name="T11" fmla="*/ -3405 h 1362"/>
                    <a:gd name="T12" fmla="*/ 806 w 922"/>
                    <a:gd name="T13" fmla="*/ -3499 h 1362"/>
                    <a:gd name="T14" fmla="*/ 770 w 922"/>
                    <a:gd name="T15" fmla="*/ -3588 h 1362"/>
                    <a:gd name="T16" fmla="*/ 730 w 922"/>
                    <a:gd name="T17" fmla="*/ -3674 h 1362"/>
                    <a:gd name="T18" fmla="*/ 687 w 922"/>
                    <a:gd name="T19" fmla="*/ -3754 h 1362"/>
                    <a:gd name="T20" fmla="*/ 639 w 922"/>
                    <a:gd name="T21" fmla="*/ -3830 h 1362"/>
                    <a:gd name="T22" fmla="*/ 588 w 922"/>
                    <a:gd name="T23" fmla="*/ -3901 h 1362"/>
                    <a:gd name="T24" fmla="*/ 533 w 922"/>
                    <a:gd name="T25" fmla="*/ -3966 h 1362"/>
                    <a:gd name="T26" fmla="*/ 475 w 922"/>
                    <a:gd name="T27" fmla="*/ -4025 h 1362"/>
                    <a:gd name="T28" fmla="*/ 414 w 922"/>
                    <a:gd name="T29" fmla="*/ -4078 h 1362"/>
                    <a:gd name="T30" fmla="*/ 351 w 922"/>
                    <a:gd name="T31" fmla="*/ -4124 h 1362"/>
                    <a:gd name="T32" fmla="*/ 285 w 922"/>
                    <a:gd name="T33" fmla="*/ -4164 h 1362"/>
                    <a:gd name="T34" fmla="*/ 217 w 922"/>
                    <a:gd name="T35" fmla="*/ -4197 h 1362"/>
                    <a:gd name="T36" fmla="*/ 146 w 922"/>
                    <a:gd name="T37" fmla="*/ -4222 h 1362"/>
                    <a:gd name="T38" fmla="*/ 74 w 922"/>
                    <a:gd name="T39" fmla="*/ -4240 h 1362"/>
                    <a:gd name="T40" fmla="*/ 0 w 922"/>
                    <a:gd name="T41" fmla="*/ -4249 h 13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22" h="1362">
                      <a:moveTo>
                        <a:pt x="922" y="1361"/>
                      </a:moveTo>
                      <a:lnTo>
                        <a:pt x="915" y="1252"/>
                      </a:lnTo>
                      <a:lnTo>
                        <a:pt x="904" y="1146"/>
                      </a:lnTo>
                      <a:lnTo>
                        <a:pt x="887" y="1042"/>
                      </a:lnTo>
                      <a:lnTo>
                        <a:pt x="865" y="941"/>
                      </a:lnTo>
                      <a:lnTo>
                        <a:pt x="838" y="844"/>
                      </a:lnTo>
                      <a:lnTo>
                        <a:pt x="806" y="750"/>
                      </a:lnTo>
                      <a:lnTo>
                        <a:pt x="770" y="661"/>
                      </a:lnTo>
                      <a:lnTo>
                        <a:pt x="730" y="575"/>
                      </a:lnTo>
                      <a:lnTo>
                        <a:pt x="687" y="495"/>
                      </a:lnTo>
                      <a:lnTo>
                        <a:pt x="639" y="419"/>
                      </a:lnTo>
                      <a:lnTo>
                        <a:pt x="588" y="348"/>
                      </a:lnTo>
                      <a:lnTo>
                        <a:pt x="533" y="283"/>
                      </a:lnTo>
                      <a:lnTo>
                        <a:pt x="475" y="224"/>
                      </a:lnTo>
                      <a:lnTo>
                        <a:pt x="414" y="171"/>
                      </a:lnTo>
                      <a:lnTo>
                        <a:pt x="351" y="125"/>
                      </a:lnTo>
                      <a:lnTo>
                        <a:pt x="285" y="85"/>
                      </a:lnTo>
                      <a:lnTo>
                        <a:pt x="217" y="52"/>
                      </a:lnTo>
                      <a:lnTo>
                        <a:pt x="146" y="27"/>
                      </a:lnTo>
                      <a:lnTo>
                        <a:pt x="74" y="9"/>
                      </a:lnTo>
                      <a:lnTo>
                        <a:pt x="0" y="0"/>
                      </a:lnTo>
                    </a:path>
                  </a:pathLst>
                </a:custGeom>
                <a:noFill/>
                <a:ln w="28575">
                  <a:solidFill>
                    <a:srgbClr val="E2843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394" name="Group 9"/>
              <p:cNvGrpSpPr>
                <a:grpSpLocks/>
              </p:cNvGrpSpPr>
              <p:nvPr/>
            </p:nvGrpSpPr>
            <p:grpSpPr bwMode="auto">
              <a:xfrm>
                <a:off x="5707" y="-4248"/>
                <a:ext cx="903" cy="1380"/>
                <a:chOff x="5707" y="-4248"/>
                <a:chExt cx="903" cy="1380"/>
              </a:xfrm>
            </p:grpSpPr>
            <p:sp>
              <p:nvSpPr>
                <p:cNvPr id="16417" name="Freeform 32"/>
                <p:cNvSpPr>
                  <a:spLocks/>
                </p:cNvSpPr>
                <p:nvPr/>
              </p:nvSpPr>
              <p:spPr bwMode="auto">
                <a:xfrm>
                  <a:off x="5707" y="-4248"/>
                  <a:ext cx="903" cy="1380"/>
                </a:xfrm>
                <a:custGeom>
                  <a:avLst/>
                  <a:gdLst>
                    <a:gd name="T0" fmla="*/ 902 w 903"/>
                    <a:gd name="T1" fmla="*/ -4248 h 1380"/>
                    <a:gd name="T2" fmla="*/ 829 w 903"/>
                    <a:gd name="T3" fmla="*/ -4236 h 1380"/>
                    <a:gd name="T4" fmla="*/ 757 w 903"/>
                    <a:gd name="T5" fmla="*/ -4216 h 1380"/>
                    <a:gd name="T6" fmla="*/ 688 w 903"/>
                    <a:gd name="T7" fmla="*/ -4189 h 1380"/>
                    <a:gd name="T8" fmla="*/ 620 w 903"/>
                    <a:gd name="T9" fmla="*/ -4155 h 1380"/>
                    <a:gd name="T10" fmla="*/ 555 w 903"/>
                    <a:gd name="T11" fmla="*/ -4113 h 1380"/>
                    <a:gd name="T12" fmla="*/ 493 w 903"/>
                    <a:gd name="T13" fmla="*/ -4065 h 1380"/>
                    <a:gd name="T14" fmla="*/ 433 w 903"/>
                    <a:gd name="T15" fmla="*/ -4011 h 1380"/>
                    <a:gd name="T16" fmla="*/ 376 w 903"/>
                    <a:gd name="T17" fmla="*/ -3951 h 1380"/>
                    <a:gd name="T18" fmla="*/ 322 w 903"/>
                    <a:gd name="T19" fmla="*/ -3885 h 1380"/>
                    <a:gd name="T20" fmla="*/ 272 w 903"/>
                    <a:gd name="T21" fmla="*/ -3813 h 1380"/>
                    <a:gd name="T22" fmla="*/ 225 w 903"/>
                    <a:gd name="T23" fmla="*/ -3737 h 1380"/>
                    <a:gd name="T24" fmla="*/ 182 w 903"/>
                    <a:gd name="T25" fmla="*/ -3656 h 1380"/>
                    <a:gd name="T26" fmla="*/ 144 w 903"/>
                    <a:gd name="T27" fmla="*/ -3570 h 1380"/>
                    <a:gd name="T28" fmla="*/ 109 w 903"/>
                    <a:gd name="T29" fmla="*/ -3480 h 1380"/>
                    <a:gd name="T30" fmla="*/ 78 w 903"/>
                    <a:gd name="T31" fmla="*/ -3386 h 1380"/>
                    <a:gd name="T32" fmla="*/ 53 w 903"/>
                    <a:gd name="T33" fmla="*/ -3288 h 1380"/>
                    <a:gd name="T34" fmla="*/ 32 w 903"/>
                    <a:gd name="T35" fmla="*/ -3187 h 1380"/>
                    <a:gd name="T36" fmla="*/ 16 w 903"/>
                    <a:gd name="T37" fmla="*/ -3083 h 1380"/>
                    <a:gd name="T38" fmla="*/ 5 w 903"/>
                    <a:gd name="T39" fmla="*/ -2977 h 1380"/>
                    <a:gd name="T40" fmla="*/ 0 w 903"/>
                    <a:gd name="T41" fmla="*/ -2868 h 13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03" h="1380">
                      <a:moveTo>
                        <a:pt x="902" y="0"/>
                      </a:moveTo>
                      <a:lnTo>
                        <a:pt x="829" y="12"/>
                      </a:lnTo>
                      <a:lnTo>
                        <a:pt x="757" y="32"/>
                      </a:lnTo>
                      <a:lnTo>
                        <a:pt x="688" y="59"/>
                      </a:lnTo>
                      <a:lnTo>
                        <a:pt x="620" y="93"/>
                      </a:lnTo>
                      <a:lnTo>
                        <a:pt x="555" y="135"/>
                      </a:lnTo>
                      <a:lnTo>
                        <a:pt x="493" y="183"/>
                      </a:lnTo>
                      <a:lnTo>
                        <a:pt x="433" y="237"/>
                      </a:lnTo>
                      <a:lnTo>
                        <a:pt x="376" y="297"/>
                      </a:lnTo>
                      <a:lnTo>
                        <a:pt x="322" y="363"/>
                      </a:lnTo>
                      <a:lnTo>
                        <a:pt x="272" y="435"/>
                      </a:lnTo>
                      <a:lnTo>
                        <a:pt x="225" y="511"/>
                      </a:lnTo>
                      <a:lnTo>
                        <a:pt x="182" y="592"/>
                      </a:lnTo>
                      <a:lnTo>
                        <a:pt x="144" y="678"/>
                      </a:lnTo>
                      <a:lnTo>
                        <a:pt x="109" y="768"/>
                      </a:lnTo>
                      <a:lnTo>
                        <a:pt x="78" y="862"/>
                      </a:lnTo>
                      <a:lnTo>
                        <a:pt x="53" y="960"/>
                      </a:lnTo>
                      <a:lnTo>
                        <a:pt x="32" y="1061"/>
                      </a:lnTo>
                      <a:lnTo>
                        <a:pt x="16" y="1165"/>
                      </a:lnTo>
                      <a:lnTo>
                        <a:pt x="5" y="1271"/>
                      </a:lnTo>
                      <a:lnTo>
                        <a:pt x="0" y="1380"/>
                      </a:lnTo>
                    </a:path>
                  </a:pathLst>
                </a:custGeom>
                <a:noFill/>
                <a:ln w="28575">
                  <a:solidFill>
                    <a:srgbClr val="E2843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395" name="Group 10"/>
              <p:cNvGrpSpPr>
                <a:grpSpLocks/>
              </p:cNvGrpSpPr>
              <p:nvPr/>
            </p:nvGrpSpPr>
            <p:grpSpPr bwMode="auto">
              <a:xfrm>
                <a:off x="5707" y="-2747"/>
                <a:ext cx="922" cy="1362"/>
                <a:chOff x="5707" y="-2747"/>
                <a:chExt cx="922" cy="1362"/>
              </a:xfrm>
            </p:grpSpPr>
            <p:sp>
              <p:nvSpPr>
                <p:cNvPr id="16416" name="Freeform 31"/>
                <p:cNvSpPr>
                  <a:spLocks/>
                </p:cNvSpPr>
                <p:nvPr/>
              </p:nvSpPr>
              <p:spPr bwMode="auto">
                <a:xfrm>
                  <a:off x="5707" y="-2747"/>
                  <a:ext cx="922" cy="1362"/>
                </a:xfrm>
                <a:custGeom>
                  <a:avLst/>
                  <a:gdLst>
                    <a:gd name="T0" fmla="*/ 0 w 922"/>
                    <a:gd name="T1" fmla="*/ -2747 h 1362"/>
                    <a:gd name="T2" fmla="*/ 7 w 922"/>
                    <a:gd name="T3" fmla="*/ -2638 h 1362"/>
                    <a:gd name="T4" fmla="*/ 18 w 922"/>
                    <a:gd name="T5" fmla="*/ -2532 h 1362"/>
                    <a:gd name="T6" fmla="*/ 35 w 922"/>
                    <a:gd name="T7" fmla="*/ -2428 h 1362"/>
                    <a:gd name="T8" fmla="*/ 57 w 922"/>
                    <a:gd name="T9" fmla="*/ -2327 h 1362"/>
                    <a:gd name="T10" fmla="*/ 84 w 922"/>
                    <a:gd name="T11" fmla="*/ -2230 h 1362"/>
                    <a:gd name="T12" fmla="*/ 116 w 922"/>
                    <a:gd name="T13" fmla="*/ -2136 h 1362"/>
                    <a:gd name="T14" fmla="*/ 151 w 922"/>
                    <a:gd name="T15" fmla="*/ -2047 h 1362"/>
                    <a:gd name="T16" fmla="*/ 191 w 922"/>
                    <a:gd name="T17" fmla="*/ -1961 h 1362"/>
                    <a:gd name="T18" fmla="*/ 235 w 922"/>
                    <a:gd name="T19" fmla="*/ -1881 h 1362"/>
                    <a:gd name="T20" fmla="*/ 283 w 922"/>
                    <a:gd name="T21" fmla="*/ -1805 h 1362"/>
                    <a:gd name="T22" fmla="*/ 334 w 922"/>
                    <a:gd name="T23" fmla="*/ -1734 h 1362"/>
                    <a:gd name="T24" fmla="*/ 389 w 922"/>
                    <a:gd name="T25" fmla="*/ -1669 h 1362"/>
                    <a:gd name="T26" fmla="*/ 447 w 922"/>
                    <a:gd name="T27" fmla="*/ -1610 h 1362"/>
                    <a:gd name="T28" fmla="*/ 508 w 922"/>
                    <a:gd name="T29" fmla="*/ -1557 h 1362"/>
                    <a:gd name="T30" fmla="*/ 571 w 922"/>
                    <a:gd name="T31" fmla="*/ -1511 h 1362"/>
                    <a:gd name="T32" fmla="*/ 637 w 922"/>
                    <a:gd name="T33" fmla="*/ -1471 h 1362"/>
                    <a:gd name="T34" fmla="*/ 705 w 922"/>
                    <a:gd name="T35" fmla="*/ -1438 h 1362"/>
                    <a:gd name="T36" fmla="*/ 776 w 922"/>
                    <a:gd name="T37" fmla="*/ -1413 h 1362"/>
                    <a:gd name="T38" fmla="*/ 848 w 922"/>
                    <a:gd name="T39" fmla="*/ -1395 h 1362"/>
                    <a:gd name="T40" fmla="*/ 922 w 922"/>
                    <a:gd name="T41" fmla="*/ -1386 h 13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22" h="1362">
                      <a:moveTo>
                        <a:pt x="0" y="0"/>
                      </a:moveTo>
                      <a:lnTo>
                        <a:pt x="7" y="109"/>
                      </a:lnTo>
                      <a:lnTo>
                        <a:pt x="18" y="215"/>
                      </a:lnTo>
                      <a:lnTo>
                        <a:pt x="35" y="319"/>
                      </a:lnTo>
                      <a:lnTo>
                        <a:pt x="57" y="420"/>
                      </a:lnTo>
                      <a:lnTo>
                        <a:pt x="84" y="517"/>
                      </a:lnTo>
                      <a:lnTo>
                        <a:pt x="116" y="611"/>
                      </a:lnTo>
                      <a:lnTo>
                        <a:pt x="151" y="700"/>
                      </a:lnTo>
                      <a:lnTo>
                        <a:pt x="191" y="786"/>
                      </a:lnTo>
                      <a:lnTo>
                        <a:pt x="235" y="866"/>
                      </a:lnTo>
                      <a:lnTo>
                        <a:pt x="283" y="942"/>
                      </a:lnTo>
                      <a:lnTo>
                        <a:pt x="334" y="1013"/>
                      </a:lnTo>
                      <a:lnTo>
                        <a:pt x="389" y="1078"/>
                      </a:lnTo>
                      <a:lnTo>
                        <a:pt x="447" y="1137"/>
                      </a:lnTo>
                      <a:lnTo>
                        <a:pt x="508" y="1190"/>
                      </a:lnTo>
                      <a:lnTo>
                        <a:pt x="571" y="1236"/>
                      </a:lnTo>
                      <a:lnTo>
                        <a:pt x="637" y="1276"/>
                      </a:lnTo>
                      <a:lnTo>
                        <a:pt x="705" y="1309"/>
                      </a:lnTo>
                      <a:lnTo>
                        <a:pt x="776" y="1334"/>
                      </a:lnTo>
                      <a:lnTo>
                        <a:pt x="848" y="1352"/>
                      </a:lnTo>
                      <a:lnTo>
                        <a:pt x="922" y="1361"/>
                      </a:lnTo>
                    </a:path>
                  </a:pathLst>
                </a:custGeom>
                <a:noFill/>
                <a:ln w="28575">
                  <a:solidFill>
                    <a:srgbClr val="E2843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396" name="Group 11"/>
              <p:cNvGrpSpPr>
                <a:grpSpLocks/>
              </p:cNvGrpSpPr>
              <p:nvPr/>
            </p:nvGrpSpPr>
            <p:grpSpPr bwMode="auto">
              <a:xfrm>
                <a:off x="7642" y="-2818"/>
                <a:ext cx="20" cy="2"/>
                <a:chOff x="7642" y="-2818"/>
                <a:chExt cx="20" cy="2"/>
              </a:xfrm>
            </p:grpSpPr>
            <p:sp>
              <p:nvSpPr>
                <p:cNvPr id="16415" name="Freeform 30"/>
                <p:cNvSpPr>
                  <a:spLocks/>
                </p:cNvSpPr>
                <p:nvPr/>
              </p:nvSpPr>
              <p:spPr bwMode="auto">
                <a:xfrm>
                  <a:off x="7642" y="-2818"/>
                  <a:ext cx="20" cy="2"/>
                </a:xfrm>
                <a:custGeom>
                  <a:avLst/>
                  <a:gdLst>
                    <a:gd name="T0" fmla="*/ 0 w 20"/>
                    <a:gd name="T1" fmla="*/ 0 h 2"/>
                    <a:gd name="T2" fmla="*/ 20 w 20"/>
                    <a:gd name="T3" fmla="*/ 0 h 2"/>
                    <a:gd name="T4" fmla="*/ 0 60000 65536"/>
                    <a:gd name="T5" fmla="*/ 0 60000 65536"/>
                  </a:gdLst>
                  <a:ahLst/>
                  <a:cxnLst>
                    <a:cxn ang="T4">
                      <a:pos x="T0" y="T1"/>
                    </a:cxn>
                    <a:cxn ang="T5">
                      <a:pos x="T2" y="T3"/>
                    </a:cxn>
                  </a:cxnLst>
                  <a:rect l="0" t="0" r="r" b="b"/>
                  <a:pathLst>
                    <a:path w="20" h="2">
                      <a:moveTo>
                        <a:pt x="0" y="0"/>
                      </a:moveTo>
                      <a:lnTo>
                        <a:pt x="20" y="0"/>
                      </a:lnTo>
                    </a:path>
                  </a:pathLst>
                </a:custGeom>
                <a:noFill/>
                <a:ln w="38227">
                  <a:solidFill>
                    <a:srgbClr val="DE653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397" name="Group 12"/>
              <p:cNvGrpSpPr>
                <a:grpSpLocks/>
              </p:cNvGrpSpPr>
              <p:nvPr/>
            </p:nvGrpSpPr>
            <p:grpSpPr bwMode="auto">
              <a:xfrm>
                <a:off x="6649" y="-4251"/>
                <a:ext cx="61" cy="2"/>
                <a:chOff x="6649" y="-4251"/>
                <a:chExt cx="61" cy="2"/>
              </a:xfrm>
            </p:grpSpPr>
            <p:sp>
              <p:nvSpPr>
                <p:cNvPr id="16414" name="Freeform 29"/>
                <p:cNvSpPr>
                  <a:spLocks/>
                </p:cNvSpPr>
                <p:nvPr/>
              </p:nvSpPr>
              <p:spPr bwMode="auto">
                <a:xfrm>
                  <a:off x="6649" y="-4251"/>
                  <a:ext cx="61" cy="2"/>
                </a:xfrm>
                <a:custGeom>
                  <a:avLst/>
                  <a:gdLst>
                    <a:gd name="T0" fmla="*/ 60 w 61"/>
                    <a:gd name="T1" fmla="*/ -17412096 h 1"/>
                    <a:gd name="T2" fmla="*/ 50 w 61"/>
                    <a:gd name="T3" fmla="*/ -17412096 h 1"/>
                    <a:gd name="T4" fmla="*/ 40 w 61"/>
                    <a:gd name="T5" fmla="*/ -17412096 h 1"/>
                    <a:gd name="T6" fmla="*/ 30 w 61"/>
                    <a:gd name="T7" fmla="*/ -17412096 h 1"/>
                    <a:gd name="T8" fmla="*/ 20 w 61"/>
                    <a:gd name="T9" fmla="*/ -17412096 h 1"/>
                    <a:gd name="T10" fmla="*/ 10 w 61"/>
                    <a:gd name="T11" fmla="*/ -17412096 h 1"/>
                    <a:gd name="T12" fmla="*/ 0 w 61"/>
                    <a:gd name="T13" fmla="*/ -1741209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1">
                      <a:moveTo>
                        <a:pt x="60" y="0"/>
                      </a:moveTo>
                      <a:lnTo>
                        <a:pt x="50" y="0"/>
                      </a:lnTo>
                      <a:lnTo>
                        <a:pt x="40" y="0"/>
                      </a:lnTo>
                      <a:lnTo>
                        <a:pt x="30" y="0"/>
                      </a:lnTo>
                      <a:lnTo>
                        <a:pt x="20" y="0"/>
                      </a:lnTo>
                      <a:lnTo>
                        <a:pt x="10" y="0"/>
                      </a:lnTo>
                      <a:lnTo>
                        <a:pt x="0" y="0"/>
                      </a:lnTo>
                    </a:path>
                  </a:pathLst>
                </a:custGeom>
                <a:noFill/>
                <a:ln w="12700">
                  <a:solidFill>
                    <a:srgbClr val="DE653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398" name="Group 13"/>
              <p:cNvGrpSpPr>
                <a:grpSpLocks/>
              </p:cNvGrpSpPr>
              <p:nvPr/>
            </p:nvGrpSpPr>
            <p:grpSpPr bwMode="auto">
              <a:xfrm>
                <a:off x="5706" y="-2818"/>
                <a:ext cx="2" cy="2"/>
                <a:chOff x="5706" y="-2818"/>
                <a:chExt cx="2" cy="2"/>
              </a:xfrm>
            </p:grpSpPr>
            <p:sp>
              <p:nvSpPr>
                <p:cNvPr id="16413" name="Freeform 28"/>
                <p:cNvSpPr>
                  <a:spLocks/>
                </p:cNvSpPr>
                <p:nvPr/>
              </p:nvSpPr>
              <p:spPr bwMode="auto">
                <a:xfrm>
                  <a:off x="5706" y="-2818"/>
                  <a:ext cx="2" cy="2"/>
                </a:xfrm>
                <a:custGeom>
                  <a:avLst/>
                  <a:gdLst>
                    <a:gd name="T0" fmla="*/ 0 w 1"/>
                    <a:gd name="T1" fmla="*/ 0 h 2"/>
                    <a:gd name="T2" fmla="*/ 0 w 1"/>
                    <a:gd name="T3" fmla="*/ 0 h 2"/>
                    <a:gd name="T4" fmla="*/ 0 60000 65536"/>
                    <a:gd name="T5" fmla="*/ 0 60000 65536"/>
                  </a:gdLst>
                  <a:ahLst/>
                  <a:cxnLst>
                    <a:cxn ang="T4">
                      <a:pos x="T0" y="T1"/>
                    </a:cxn>
                    <a:cxn ang="T5">
                      <a:pos x="T2" y="T3"/>
                    </a:cxn>
                  </a:cxnLst>
                  <a:rect l="0" t="0" r="r" b="b"/>
                  <a:pathLst>
                    <a:path w="1" h="2">
                      <a:moveTo>
                        <a:pt x="0" y="0"/>
                      </a:moveTo>
                      <a:lnTo>
                        <a:pt x="0" y="0"/>
                      </a:lnTo>
                    </a:path>
                  </a:pathLst>
                </a:custGeom>
                <a:noFill/>
                <a:ln w="38227">
                  <a:solidFill>
                    <a:srgbClr val="DE653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399" name="Group 14"/>
              <p:cNvGrpSpPr>
                <a:grpSpLocks/>
              </p:cNvGrpSpPr>
              <p:nvPr/>
            </p:nvGrpSpPr>
            <p:grpSpPr bwMode="auto">
              <a:xfrm>
                <a:off x="5420" y="-3359"/>
                <a:ext cx="6083" cy="2592"/>
                <a:chOff x="5420" y="-3359"/>
                <a:chExt cx="6083" cy="2592"/>
              </a:xfrm>
            </p:grpSpPr>
            <p:sp>
              <p:nvSpPr>
                <p:cNvPr id="16400" name="Freeform 15"/>
                <p:cNvSpPr>
                  <a:spLocks/>
                </p:cNvSpPr>
                <p:nvPr/>
              </p:nvSpPr>
              <p:spPr bwMode="auto">
                <a:xfrm>
                  <a:off x="6649" y="-1384"/>
                  <a:ext cx="61" cy="2"/>
                </a:xfrm>
                <a:custGeom>
                  <a:avLst/>
                  <a:gdLst>
                    <a:gd name="T0" fmla="*/ 0 w 61"/>
                    <a:gd name="T1" fmla="*/ -5668864 h 1"/>
                    <a:gd name="T2" fmla="*/ 10 w 61"/>
                    <a:gd name="T3" fmla="*/ -5668864 h 1"/>
                    <a:gd name="T4" fmla="*/ 20 w 61"/>
                    <a:gd name="T5" fmla="*/ -5668864 h 1"/>
                    <a:gd name="T6" fmla="*/ 30 w 61"/>
                    <a:gd name="T7" fmla="*/ -5668864 h 1"/>
                    <a:gd name="T8" fmla="*/ 40 w 61"/>
                    <a:gd name="T9" fmla="*/ -5668864 h 1"/>
                    <a:gd name="T10" fmla="*/ 50 w 61"/>
                    <a:gd name="T11" fmla="*/ -5668864 h 1"/>
                    <a:gd name="T12" fmla="*/ 60 w 61"/>
                    <a:gd name="T13" fmla="*/ -5668864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1">
                      <a:moveTo>
                        <a:pt x="0" y="0"/>
                      </a:moveTo>
                      <a:lnTo>
                        <a:pt x="10" y="0"/>
                      </a:lnTo>
                      <a:lnTo>
                        <a:pt x="20" y="0"/>
                      </a:lnTo>
                      <a:lnTo>
                        <a:pt x="30" y="0"/>
                      </a:lnTo>
                      <a:lnTo>
                        <a:pt x="40" y="0"/>
                      </a:lnTo>
                      <a:lnTo>
                        <a:pt x="50" y="0"/>
                      </a:lnTo>
                      <a:lnTo>
                        <a:pt x="60" y="0"/>
                      </a:lnTo>
                    </a:path>
                  </a:pathLst>
                </a:custGeom>
                <a:noFill/>
                <a:ln w="12700">
                  <a:solidFill>
                    <a:srgbClr val="DE653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2" name="Text Box 23"/>
                <p:cNvSpPr txBox="1">
                  <a:spLocks noChangeArrowheads="1"/>
                </p:cNvSpPr>
                <p:nvPr/>
              </p:nvSpPr>
              <p:spPr bwMode="auto">
                <a:xfrm>
                  <a:off x="5498" y="-3359"/>
                  <a:ext cx="8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hlink"/>
                    </a:buClr>
                    <a:buSzPct val="70000"/>
                    <a:buFont typeface="Wingdings" charset="2"/>
                    <a:buChar char="n"/>
                    <a:defRPr sz="3200">
                      <a:solidFill>
                        <a:schemeClr val="tx1"/>
                      </a:solidFill>
                      <a:latin typeface="Garamond" charset="0"/>
                      <a:ea typeface="MS PGothic" charset="-128"/>
                    </a:defRPr>
                  </a:lvl1pPr>
                  <a:lvl2pPr marL="742950" indent="-285750" eaLnBrk="0" hangingPunct="0">
                    <a:spcBef>
                      <a:spcPct val="20000"/>
                    </a:spcBef>
                    <a:buClr>
                      <a:schemeClr val="accent2"/>
                    </a:buClr>
                    <a:buSzPct val="70000"/>
                    <a:buFont typeface="Wingdings" charset="2"/>
                    <a:buChar char="n"/>
                    <a:defRPr sz="2800">
                      <a:solidFill>
                        <a:schemeClr val="tx1"/>
                      </a:solidFill>
                      <a:latin typeface="Garamond" charset="0"/>
                      <a:ea typeface="MS PGothic" charset="-128"/>
                    </a:defRPr>
                  </a:lvl2pPr>
                  <a:lvl3pPr marL="1143000" indent="-228600" eaLnBrk="0" hangingPunct="0">
                    <a:spcBef>
                      <a:spcPct val="20000"/>
                    </a:spcBef>
                    <a:buClr>
                      <a:schemeClr val="tx2"/>
                    </a:buClr>
                    <a:buSzPct val="70000"/>
                    <a:buFont typeface="Wingdings" charset="2"/>
                    <a:buChar char="n"/>
                    <a:defRPr sz="2400">
                      <a:solidFill>
                        <a:schemeClr val="tx1"/>
                      </a:solidFill>
                      <a:latin typeface="Garamond" charset="0"/>
                      <a:ea typeface="MS PGothic" charset="-128"/>
                    </a:defRPr>
                  </a:lvl3pPr>
                  <a:lvl4pPr marL="1600200" indent="-228600" eaLnBrk="0" hangingPunct="0">
                    <a:spcBef>
                      <a:spcPct val="20000"/>
                    </a:spcBef>
                    <a:buClr>
                      <a:schemeClr val="accent2"/>
                    </a:buClr>
                    <a:buSzPct val="70000"/>
                    <a:buFont typeface="Wingdings" charset="2"/>
                    <a:buChar char="n"/>
                    <a:defRPr sz="2000">
                      <a:solidFill>
                        <a:schemeClr val="tx1"/>
                      </a:solidFill>
                      <a:latin typeface="Garamond" charset="0"/>
                      <a:ea typeface="MS PGothic" charset="-128"/>
                    </a:defRPr>
                  </a:lvl4pPr>
                  <a:lvl5pPr marL="2057400" indent="-228600" eaLnBrk="0" hangingPunct="0">
                    <a:spcBef>
                      <a:spcPct val="20000"/>
                    </a:spcBef>
                    <a:buClr>
                      <a:schemeClr val="hlink"/>
                    </a:buClr>
                    <a:buSzPct val="70000"/>
                    <a:buFont typeface="Wingdings" charset="2"/>
                    <a:buChar char="n"/>
                    <a:defRPr sz="2000">
                      <a:solidFill>
                        <a:schemeClr val="tx1"/>
                      </a:solidFill>
                      <a:latin typeface="Garamond" charset="0"/>
                      <a:ea typeface="MS PGothic" charset="-128"/>
                    </a:defRPr>
                  </a:lvl5pPr>
                  <a:lvl6pPr marL="25146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6pPr>
                  <a:lvl7pPr marL="29718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7pPr>
                  <a:lvl8pPr marL="34290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8pPr>
                  <a:lvl9pPr marL="38862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9pPr>
                </a:lstStyle>
                <a:p>
                  <a:pPr>
                    <a:lnSpc>
                      <a:spcPts val="800"/>
                    </a:lnSpc>
                    <a:spcBef>
                      <a:spcPct val="0"/>
                    </a:spcBef>
                    <a:spcAft>
                      <a:spcPts val="800"/>
                    </a:spcAft>
                    <a:buClrTx/>
                    <a:buSzTx/>
                    <a:buFontTx/>
                    <a:buNone/>
                  </a:pPr>
                  <a:r>
                    <a:rPr lang="en-US" altLang="fr-FR" sz="800">
                      <a:solidFill>
                        <a:srgbClr val="231F20"/>
                      </a:solidFill>
                      <a:latin typeface="Myriad Pro" charset="0"/>
                    </a:rPr>
                    <a:t>0</a:t>
                  </a:r>
                  <a:endParaRPr lang="en-US" altLang="fr-FR" sz="1200">
                    <a:solidFill>
                      <a:srgbClr val="FFFFFF"/>
                    </a:solidFill>
                    <a:latin typeface="Arial" charset="0"/>
                  </a:endParaRPr>
                </a:p>
              </p:txBody>
            </p:sp>
            <p:sp>
              <p:nvSpPr>
                <p:cNvPr id="16403" name="Text Box 24"/>
                <p:cNvSpPr txBox="1">
                  <a:spLocks noChangeArrowheads="1"/>
                </p:cNvSpPr>
                <p:nvPr/>
              </p:nvSpPr>
              <p:spPr bwMode="auto">
                <a:xfrm>
                  <a:off x="5460" y="-2427"/>
                  <a:ext cx="132"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hlink"/>
                    </a:buClr>
                    <a:buSzPct val="70000"/>
                    <a:buFont typeface="Wingdings" charset="2"/>
                    <a:buChar char="n"/>
                    <a:defRPr sz="3200">
                      <a:solidFill>
                        <a:schemeClr val="tx1"/>
                      </a:solidFill>
                      <a:latin typeface="Garamond" charset="0"/>
                      <a:ea typeface="MS PGothic" charset="-128"/>
                    </a:defRPr>
                  </a:lvl1pPr>
                  <a:lvl2pPr marL="742950" indent="-285750" eaLnBrk="0" hangingPunct="0">
                    <a:spcBef>
                      <a:spcPct val="20000"/>
                    </a:spcBef>
                    <a:buClr>
                      <a:schemeClr val="accent2"/>
                    </a:buClr>
                    <a:buSzPct val="70000"/>
                    <a:buFont typeface="Wingdings" charset="2"/>
                    <a:buChar char="n"/>
                    <a:defRPr sz="2800">
                      <a:solidFill>
                        <a:schemeClr val="tx1"/>
                      </a:solidFill>
                      <a:latin typeface="Garamond" charset="0"/>
                      <a:ea typeface="MS PGothic" charset="-128"/>
                    </a:defRPr>
                  </a:lvl2pPr>
                  <a:lvl3pPr marL="1143000" indent="-228600" eaLnBrk="0" hangingPunct="0">
                    <a:spcBef>
                      <a:spcPct val="20000"/>
                    </a:spcBef>
                    <a:buClr>
                      <a:schemeClr val="tx2"/>
                    </a:buClr>
                    <a:buSzPct val="70000"/>
                    <a:buFont typeface="Wingdings" charset="2"/>
                    <a:buChar char="n"/>
                    <a:defRPr sz="2400">
                      <a:solidFill>
                        <a:schemeClr val="tx1"/>
                      </a:solidFill>
                      <a:latin typeface="Garamond" charset="0"/>
                      <a:ea typeface="MS PGothic" charset="-128"/>
                    </a:defRPr>
                  </a:lvl3pPr>
                  <a:lvl4pPr marL="1600200" indent="-228600" eaLnBrk="0" hangingPunct="0">
                    <a:spcBef>
                      <a:spcPct val="20000"/>
                    </a:spcBef>
                    <a:buClr>
                      <a:schemeClr val="accent2"/>
                    </a:buClr>
                    <a:buSzPct val="70000"/>
                    <a:buFont typeface="Wingdings" charset="2"/>
                    <a:buChar char="n"/>
                    <a:defRPr sz="2000">
                      <a:solidFill>
                        <a:schemeClr val="tx1"/>
                      </a:solidFill>
                      <a:latin typeface="Garamond" charset="0"/>
                      <a:ea typeface="MS PGothic" charset="-128"/>
                    </a:defRPr>
                  </a:lvl4pPr>
                  <a:lvl5pPr marL="2057400" indent="-228600" eaLnBrk="0" hangingPunct="0">
                    <a:spcBef>
                      <a:spcPct val="20000"/>
                    </a:spcBef>
                    <a:buClr>
                      <a:schemeClr val="hlink"/>
                    </a:buClr>
                    <a:buSzPct val="70000"/>
                    <a:buFont typeface="Wingdings" charset="2"/>
                    <a:buChar char="n"/>
                    <a:defRPr sz="2000">
                      <a:solidFill>
                        <a:schemeClr val="tx1"/>
                      </a:solidFill>
                      <a:latin typeface="Garamond" charset="0"/>
                      <a:ea typeface="MS PGothic" charset="-128"/>
                    </a:defRPr>
                  </a:lvl5pPr>
                  <a:lvl6pPr marL="25146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6pPr>
                  <a:lvl7pPr marL="29718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7pPr>
                  <a:lvl8pPr marL="34290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8pPr>
                  <a:lvl9pPr marL="38862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9pPr>
                </a:lstStyle>
                <a:p>
                  <a:pPr>
                    <a:lnSpc>
                      <a:spcPts val="800"/>
                    </a:lnSpc>
                    <a:spcBef>
                      <a:spcPct val="0"/>
                    </a:spcBef>
                    <a:spcAft>
                      <a:spcPts val="800"/>
                    </a:spcAft>
                    <a:buClrTx/>
                    <a:buSzTx/>
                    <a:buFontTx/>
                    <a:buNone/>
                  </a:pPr>
                  <a:r>
                    <a:rPr lang="en-US" altLang="fr-FR" sz="800">
                      <a:solidFill>
                        <a:srgbClr val="231F20"/>
                      </a:solidFill>
                      <a:latin typeface="Myriad Pro" charset="0"/>
                    </a:rPr>
                    <a:t>-1</a:t>
                  </a:r>
                  <a:endParaRPr lang="en-US" altLang="fr-FR" sz="1200">
                    <a:solidFill>
                      <a:srgbClr val="FFFFFF"/>
                    </a:solidFill>
                    <a:latin typeface="Arial" charset="0"/>
                  </a:endParaRPr>
                </a:p>
              </p:txBody>
            </p:sp>
            <p:sp>
              <p:nvSpPr>
                <p:cNvPr id="16404" name="Text Box 25"/>
                <p:cNvSpPr txBox="1">
                  <a:spLocks noChangeArrowheads="1"/>
                </p:cNvSpPr>
                <p:nvPr/>
              </p:nvSpPr>
              <p:spPr bwMode="auto">
                <a:xfrm>
                  <a:off x="5420" y="-1488"/>
                  <a:ext cx="132"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hlink"/>
                    </a:buClr>
                    <a:buSzPct val="70000"/>
                    <a:buFont typeface="Wingdings" charset="2"/>
                    <a:buChar char="n"/>
                    <a:defRPr sz="3200">
                      <a:solidFill>
                        <a:schemeClr val="tx1"/>
                      </a:solidFill>
                      <a:latin typeface="Garamond" charset="0"/>
                      <a:ea typeface="MS PGothic" charset="-128"/>
                    </a:defRPr>
                  </a:lvl1pPr>
                  <a:lvl2pPr marL="742950" indent="-285750" eaLnBrk="0" hangingPunct="0">
                    <a:spcBef>
                      <a:spcPct val="20000"/>
                    </a:spcBef>
                    <a:buClr>
                      <a:schemeClr val="accent2"/>
                    </a:buClr>
                    <a:buSzPct val="70000"/>
                    <a:buFont typeface="Wingdings" charset="2"/>
                    <a:buChar char="n"/>
                    <a:defRPr sz="2800">
                      <a:solidFill>
                        <a:schemeClr val="tx1"/>
                      </a:solidFill>
                      <a:latin typeface="Garamond" charset="0"/>
                      <a:ea typeface="MS PGothic" charset="-128"/>
                    </a:defRPr>
                  </a:lvl2pPr>
                  <a:lvl3pPr marL="1143000" indent="-228600" eaLnBrk="0" hangingPunct="0">
                    <a:spcBef>
                      <a:spcPct val="20000"/>
                    </a:spcBef>
                    <a:buClr>
                      <a:schemeClr val="tx2"/>
                    </a:buClr>
                    <a:buSzPct val="70000"/>
                    <a:buFont typeface="Wingdings" charset="2"/>
                    <a:buChar char="n"/>
                    <a:defRPr sz="2400">
                      <a:solidFill>
                        <a:schemeClr val="tx1"/>
                      </a:solidFill>
                      <a:latin typeface="Garamond" charset="0"/>
                      <a:ea typeface="MS PGothic" charset="-128"/>
                    </a:defRPr>
                  </a:lvl3pPr>
                  <a:lvl4pPr marL="1600200" indent="-228600" eaLnBrk="0" hangingPunct="0">
                    <a:spcBef>
                      <a:spcPct val="20000"/>
                    </a:spcBef>
                    <a:buClr>
                      <a:schemeClr val="accent2"/>
                    </a:buClr>
                    <a:buSzPct val="70000"/>
                    <a:buFont typeface="Wingdings" charset="2"/>
                    <a:buChar char="n"/>
                    <a:defRPr sz="2000">
                      <a:solidFill>
                        <a:schemeClr val="tx1"/>
                      </a:solidFill>
                      <a:latin typeface="Garamond" charset="0"/>
                      <a:ea typeface="MS PGothic" charset="-128"/>
                    </a:defRPr>
                  </a:lvl4pPr>
                  <a:lvl5pPr marL="2057400" indent="-228600" eaLnBrk="0" hangingPunct="0">
                    <a:spcBef>
                      <a:spcPct val="20000"/>
                    </a:spcBef>
                    <a:buClr>
                      <a:schemeClr val="hlink"/>
                    </a:buClr>
                    <a:buSzPct val="70000"/>
                    <a:buFont typeface="Wingdings" charset="2"/>
                    <a:buChar char="n"/>
                    <a:defRPr sz="2000">
                      <a:solidFill>
                        <a:schemeClr val="tx1"/>
                      </a:solidFill>
                      <a:latin typeface="Garamond" charset="0"/>
                      <a:ea typeface="MS PGothic" charset="-128"/>
                    </a:defRPr>
                  </a:lvl5pPr>
                  <a:lvl6pPr marL="25146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6pPr>
                  <a:lvl7pPr marL="29718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7pPr>
                  <a:lvl8pPr marL="34290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8pPr>
                  <a:lvl9pPr marL="38862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9pPr>
                </a:lstStyle>
                <a:p>
                  <a:pPr>
                    <a:lnSpc>
                      <a:spcPts val="800"/>
                    </a:lnSpc>
                    <a:spcBef>
                      <a:spcPct val="0"/>
                    </a:spcBef>
                    <a:spcAft>
                      <a:spcPts val="800"/>
                    </a:spcAft>
                    <a:buClrTx/>
                    <a:buSzTx/>
                    <a:buFontTx/>
                    <a:buNone/>
                  </a:pPr>
                  <a:r>
                    <a:rPr lang="en-US" altLang="fr-FR" sz="800">
                      <a:solidFill>
                        <a:srgbClr val="231F20"/>
                      </a:solidFill>
                      <a:latin typeface="Myriad Pro" charset="0"/>
                    </a:rPr>
                    <a:t>-2</a:t>
                  </a:r>
                  <a:endParaRPr lang="en-US" altLang="fr-FR" sz="1200">
                    <a:solidFill>
                      <a:srgbClr val="FFFFFF"/>
                    </a:solidFill>
                    <a:latin typeface="Arial" charset="0"/>
                  </a:endParaRPr>
                </a:p>
              </p:txBody>
            </p:sp>
            <p:sp>
              <p:nvSpPr>
                <p:cNvPr id="16405" name="Text Box 26"/>
                <p:cNvSpPr txBox="1">
                  <a:spLocks noChangeArrowheads="1"/>
                </p:cNvSpPr>
                <p:nvPr/>
              </p:nvSpPr>
              <p:spPr bwMode="auto">
                <a:xfrm>
                  <a:off x="5658" y="-1308"/>
                  <a:ext cx="235"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hlink"/>
                    </a:buClr>
                    <a:buSzPct val="70000"/>
                    <a:buFont typeface="Wingdings" charset="2"/>
                    <a:buChar char="n"/>
                    <a:defRPr sz="3200">
                      <a:solidFill>
                        <a:schemeClr val="tx1"/>
                      </a:solidFill>
                      <a:latin typeface="Garamond" charset="0"/>
                      <a:ea typeface="MS PGothic" charset="-128"/>
                    </a:defRPr>
                  </a:lvl1pPr>
                  <a:lvl2pPr marL="742950" indent="-285750" eaLnBrk="0" hangingPunct="0">
                    <a:spcBef>
                      <a:spcPct val="20000"/>
                    </a:spcBef>
                    <a:buClr>
                      <a:schemeClr val="accent2"/>
                    </a:buClr>
                    <a:buSzPct val="70000"/>
                    <a:buFont typeface="Wingdings" charset="2"/>
                    <a:buChar char="n"/>
                    <a:defRPr sz="2800">
                      <a:solidFill>
                        <a:schemeClr val="tx1"/>
                      </a:solidFill>
                      <a:latin typeface="Garamond" charset="0"/>
                      <a:ea typeface="MS PGothic" charset="-128"/>
                    </a:defRPr>
                  </a:lvl2pPr>
                  <a:lvl3pPr marL="1143000" indent="-228600" eaLnBrk="0" hangingPunct="0">
                    <a:spcBef>
                      <a:spcPct val="20000"/>
                    </a:spcBef>
                    <a:buClr>
                      <a:schemeClr val="tx2"/>
                    </a:buClr>
                    <a:buSzPct val="70000"/>
                    <a:buFont typeface="Wingdings" charset="2"/>
                    <a:buChar char="n"/>
                    <a:defRPr sz="2400">
                      <a:solidFill>
                        <a:schemeClr val="tx1"/>
                      </a:solidFill>
                      <a:latin typeface="Garamond" charset="0"/>
                      <a:ea typeface="MS PGothic" charset="-128"/>
                    </a:defRPr>
                  </a:lvl3pPr>
                  <a:lvl4pPr marL="1600200" indent="-228600" eaLnBrk="0" hangingPunct="0">
                    <a:spcBef>
                      <a:spcPct val="20000"/>
                    </a:spcBef>
                    <a:buClr>
                      <a:schemeClr val="accent2"/>
                    </a:buClr>
                    <a:buSzPct val="70000"/>
                    <a:buFont typeface="Wingdings" charset="2"/>
                    <a:buChar char="n"/>
                    <a:defRPr sz="2000">
                      <a:solidFill>
                        <a:schemeClr val="tx1"/>
                      </a:solidFill>
                      <a:latin typeface="Garamond" charset="0"/>
                      <a:ea typeface="MS PGothic" charset="-128"/>
                    </a:defRPr>
                  </a:lvl4pPr>
                  <a:lvl5pPr marL="2057400" indent="-228600" eaLnBrk="0" hangingPunct="0">
                    <a:spcBef>
                      <a:spcPct val="20000"/>
                    </a:spcBef>
                    <a:buClr>
                      <a:schemeClr val="hlink"/>
                    </a:buClr>
                    <a:buSzPct val="70000"/>
                    <a:buFont typeface="Wingdings" charset="2"/>
                    <a:buChar char="n"/>
                    <a:defRPr sz="2000">
                      <a:solidFill>
                        <a:schemeClr val="tx1"/>
                      </a:solidFill>
                      <a:latin typeface="Garamond" charset="0"/>
                      <a:ea typeface="MS PGothic" charset="-128"/>
                    </a:defRPr>
                  </a:lvl5pPr>
                  <a:lvl6pPr marL="25146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6pPr>
                  <a:lvl7pPr marL="29718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7pPr>
                  <a:lvl8pPr marL="34290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8pPr>
                  <a:lvl9pPr marL="38862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9pPr>
                </a:lstStyle>
                <a:p>
                  <a:pPr>
                    <a:lnSpc>
                      <a:spcPts val="800"/>
                    </a:lnSpc>
                    <a:spcBef>
                      <a:spcPct val="0"/>
                    </a:spcBef>
                    <a:spcAft>
                      <a:spcPts val="800"/>
                    </a:spcAft>
                    <a:buClrTx/>
                    <a:buSzTx/>
                    <a:buFontTx/>
                    <a:buNone/>
                  </a:pPr>
                  <a:r>
                    <a:rPr lang="en-US" altLang="fr-FR" sz="1200">
                      <a:solidFill>
                        <a:srgbClr val="231F20"/>
                      </a:solidFill>
                      <a:latin typeface="Myriad Pro" charset="0"/>
                    </a:rPr>
                    <a:t>1</a:t>
                  </a:r>
                  <a:endParaRPr lang="en-US" altLang="fr-FR" sz="1200">
                    <a:solidFill>
                      <a:srgbClr val="FFFFFF"/>
                    </a:solidFill>
                    <a:latin typeface="Arial" charset="0"/>
                  </a:endParaRPr>
                </a:p>
              </p:txBody>
            </p:sp>
            <p:sp>
              <p:nvSpPr>
                <p:cNvPr id="16406" name="Text Box 27"/>
                <p:cNvSpPr txBox="1">
                  <a:spLocks noChangeArrowheads="1"/>
                </p:cNvSpPr>
                <p:nvPr/>
              </p:nvSpPr>
              <p:spPr bwMode="auto">
                <a:xfrm>
                  <a:off x="6589" y="-1308"/>
                  <a:ext cx="337"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hlink"/>
                    </a:buClr>
                    <a:buSzPct val="70000"/>
                    <a:buFont typeface="Wingdings" charset="2"/>
                    <a:buChar char="n"/>
                    <a:defRPr sz="3200">
                      <a:solidFill>
                        <a:schemeClr val="tx1"/>
                      </a:solidFill>
                      <a:latin typeface="Garamond" charset="0"/>
                      <a:ea typeface="MS PGothic" charset="-128"/>
                    </a:defRPr>
                  </a:lvl1pPr>
                  <a:lvl2pPr marL="742950" indent="-285750" eaLnBrk="0" hangingPunct="0">
                    <a:spcBef>
                      <a:spcPct val="20000"/>
                    </a:spcBef>
                    <a:buClr>
                      <a:schemeClr val="accent2"/>
                    </a:buClr>
                    <a:buSzPct val="70000"/>
                    <a:buFont typeface="Wingdings" charset="2"/>
                    <a:buChar char="n"/>
                    <a:defRPr sz="2800">
                      <a:solidFill>
                        <a:schemeClr val="tx1"/>
                      </a:solidFill>
                      <a:latin typeface="Garamond" charset="0"/>
                      <a:ea typeface="MS PGothic" charset="-128"/>
                    </a:defRPr>
                  </a:lvl2pPr>
                  <a:lvl3pPr marL="1143000" indent="-228600" eaLnBrk="0" hangingPunct="0">
                    <a:spcBef>
                      <a:spcPct val="20000"/>
                    </a:spcBef>
                    <a:buClr>
                      <a:schemeClr val="tx2"/>
                    </a:buClr>
                    <a:buSzPct val="70000"/>
                    <a:buFont typeface="Wingdings" charset="2"/>
                    <a:buChar char="n"/>
                    <a:defRPr sz="2400">
                      <a:solidFill>
                        <a:schemeClr val="tx1"/>
                      </a:solidFill>
                      <a:latin typeface="Garamond" charset="0"/>
                      <a:ea typeface="MS PGothic" charset="-128"/>
                    </a:defRPr>
                  </a:lvl3pPr>
                  <a:lvl4pPr marL="1600200" indent="-228600" eaLnBrk="0" hangingPunct="0">
                    <a:spcBef>
                      <a:spcPct val="20000"/>
                    </a:spcBef>
                    <a:buClr>
                      <a:schemeClr val="accent2"/>
                    </a:buClr>
                    <a:buSzPct val="70000"/>
                    <a:buFont typeface="Wingdings" charset="2"/>
                    <a:buChar char="n"/>
                    <a:defRPr sz="2000">
                      <a:solidFill>
                        <a:schemeClr val="tx1"/>
                      </a:solidFill>
                      <a:latin typeface="Garamond" charset="0"/>
                      <a:ea typeface="MS PGothic" charset="-128"/>
                    </a:defRPr>
                  </a:lvl4pPr>
                  <a:lvl5pPr marL="2057400" indent="-228600" eaLnBrk="0" hangingPunct="0">
                    <a:spcBef>
                      <a:spcPct val="20000"/>
                    </a:spcBef>
                    <a:buClr>
                      <a:schemeClr val="hlink"/>
                    </a:buClr>
                    <a:buSzPct val="70000"/>
                    <a:buFont typeface="Wingdings" charset="2"/>
                    <a:buChar char="n"/>
                    <a:defRPr sz="2000">
                      <a:solidFill>
                        <a:schemeClr val="tx1"/>
                      </a:solidFill>
                      <a:latin typeface="Garamond" charset="0"/>
                      <a:ea typeface="MS PGothic" charset="-128"/>
                    </a:defRPr>
                  </a:lvl5pPr>
                  <a:lvl6pPr marL="25146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6pPr>
                  <a:lvl7pPr marL="29718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7pPr>
                  <a:lvl8pPr marL="34290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8pPr>
                  <a:lvl9pPr marL="38862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9pPr>
                </a:lstStyle>
                <a:p>
                  <a:pPr>
                    <a:lnSpc>
                      <a:spcPts val="800"/>
                    </a:lnSpc>
                    <a:spcBef>
                      <a:spcPct val="0"/>
                    </a:spcBef>
                    <a:spcAft>
                      <a:spcPts val="800"/>
                    </a:spcAft>
                    <a:buClrTx/>
                    <a:buSzTx/>
                    <a:buFontTx/>
                    <a:buNone/>
                  </a:pPr>
                  <a:r>
                    <a:rPr lang="en-US" altLang="fr-FR" sz="1200">
                      <a:solidFill>
                        <a:srgbClr val="231F20"/>
                      </a:solidFill>
                      <a:latin typeface="Myriad Pro" charset="0"/>
                    </a:rPr>
                    <a:t>12</a:t>
                  </a:r>
                  <a:endParaRPr lang="en-US" altLang="fr-FR" sz="1200">
                    <a:solidFill>
                      <a:srgbClr val="FFFFFF"/>
                    </a:solidFill>
                    <a:latin typeface="Arial" charset="0"/>
                  </a:endParaRPr>
                </a:p>
              </p:txBody>
            </p:sp>
            <p:sp>
              <p:nvSpPr>
                <p:cNvPr id="16407" name="Text Box 28"/>
                <p:cNvSpPr txBox="1">
                  <a:spLocks noChangeArrowheads="1"/>
                </p:cNvSpPr>
                <p:nvPr/>
              </p:nvSpPr>
              <p:spPr bwMode="auto">
                <a:xfrm>
                  <a:off x="7464" y="-1308"/>
                  <a:ext cx="37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hlink"/>
                    </a:buClr>
                    <a:buSzPct val="70000"/>
                    <a:buFont typeface="Wingdings" charset="2"/>
                    <a:buChar char="n"/>
                    <a:defRPr sz="3200">
                      <a:solidFill>
                        <a:schemeClr val="tx1"/>
                      </a:solidFill>
                      <a:latin typeface="Garamond" charset="0"/>
                      <a:ea typeface="MS PGothic" charset="-128"/>
                    </a:defRPr>
                  </a:lvl1pPr>
                  <a:lvl2pPr marL="742950" indent="-285750" eaLnBrk="0" hangingPunct="0">
                    <a:spcBef>
                      <a:spcPct val="20000"/>
                    </a:spcBef>
                    <a:buClr>
                      <a:schemeClr val="accent2"/>
                    </a:buClr>
                    <a:buSzPct val="70000"/>
                    <a:buFont typeface="Wingdings" charset="2"/>
                    <a:buChar char="n"/>
                    <a:defRPr sz="2800">
                      <a:solidFill>
                        <a:schemeClr val="tx1"/>
                      </a:solidFill>
                      <a:latin typeface="Garamond" charset="0"/>
                      <a:ea typeface="MS PGothic" charset="-128"/>
                    </a:defRPr>
                  </a:lvl2pPr>
                  <a:lvl3pPr marL="1143000" indent="-228600" eaLnBrk="0" hangingPunct="0">
                    <a:spcBef>
                      <a:spcPct val="20000"/>
                    </a:spcBef>
                    <a:buClr>
                      <a:schemeClr val="tx2"/>
                    </a:buClr>
                    <a:buSzPct val="70000"/>
                    <a:buFont typeface="Wingdings" charset="2"/>
                    <a:buChar char="n"/>
                    <a:defRPr sz="2400">
                      <a:solidFill>
                        <a:schemeClr val="tx1"/>
                      </a:solidFill>
                      <a:latin typeface="Garamond" charset="0"/>
                      <a:ea typeface="MS PGothic" charset="-128"/>
                    </a:defRPr>
                  </a:lvl3pPr>
                  <a:lvl4pPr marL="1600200" indent="-228600" eaLnBrk="0" hangingPunct="0">
                    <a:spcBef>
                      <a:spcPct val="20000"/>
                    </a:spcBef>
                    <a:buClr>
                      <a:schemeClr val="accent2"/>
                    </a:buClr>
                    <a:buSzPct val="70000"/>
                    <a:buFont typeface="Wingdings" charset="2"/>
                    <a:buChar char="n"/>
                    <a:defRPr sz="2000">
                      <a:solidFill>
                        <a:schemeClr val="tx1"/>
                      </a:solidFill>
                      <a:latin typeface="Garamond" charset="0"/>
                      <a:ea typeface="MS PGothic" charset="-128"/>
                    </a:defRPr>
                  </a:lvl4pPr>
                  <a:lvl5pPr marL="2057400" indent="-228600" eaLnBrk="0" hangingPunct="0">
                    <a:spcBef>
                      <a:spcPct val="20000"/>
                    </a:spcBef>
                    <a:buClr>
                      <a:schemeClr val="hlink"/>
                    </a:buClr>
                    <a:buSzPct val="70000"/>
                    <a:buFont typeface="Wingdings" charset="2"/>
                    <a:buChar char="n"/>
                    <a:defRPr sz="2000">
                      <a:solidFill>
                        <a:schemeClr val="tx1"/>
                      </a:solidFill>
                      <a:latin typeface="Garamond" charset="0"/>
                      <a:ea typeface="MS PGothic" charset="-128"/>
                    </a:defRPr>
                  </a:lvl5pPr>
                  <a:lvl6pPr marL="25146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6pPr>
                  <a:lvl7pPr marL="29718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7pPr>
                  <a:lvl8pPr marL="34290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8pPr>
                  <a:lvl9pPr marL="38862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9pPr>
                </a:lstStyle>
                <a:p>
                  <a:pPr>
                    <a:lnSpc>
                      <a:spcPts val="800"/>
                    </a:lnSpc>
                    <a:spcBef>
                      <a:spcPct val="0"/>
                    </a:spcBef>
                    <a:spcAft>
                      <a:spcPts val="800"/>
                    </a:spcAft>
                    <a:buClrTx/>
                    <a:buSzTx/>
                    <a:buFontTx/>
                    <a:buNone/>
                  </a:pPr>
                  <a:r>
                    <a:rPr lang="en-US" altLang="fr-FR" sz="1200">
                      <a:solidFill>
                        <a:srgbClr val="231F20"/>
                      </a:solidFill>
                      <a:latin typeface="Myriad Pro" charset="0"/>
                    </a:rPr>
                    <a:t>24</a:t>
                  </a:r>
                  <a:endParaRPr lang="en-US" altLang="fr-FR" sz="1200">
                    <a:solidFill>
                      <a:srgbClr val="FFFFFF"/>
                    </a:solidFill>
                    <a:latin typeface="Arial" charset="0"/>
                  </a:endParaRPr>
                </a:p>
              </p:txBody>
            </p:sp>
            <p:sp>
              <p:nvSpPr>
                <p:cNvPr id="16408" name="Text Box 29"/>
                <p:cNvSpPr txBox="1">
                  <a:spLocks noChangeArrowheads="1"/>
                </p:cNvSpPr>
                <p:nvPr/>
              </p:nvSpPr>
              <p:spPr bwMode="auto">
                <a:xfrm>
                  <a:off x="8440" y="-1308"/>
                  <a:ext cx="28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hlink"/>
                    </a:buClr>
                    <a:buSzPct val="70000"/>
                    <a:buFont typeface="Wingdings" charset="2"/>
                    <a:buChar char="n"/>
                    <a:defRPr sz="3200">
                      <a:solidFill>
                        <a:schemeClr val="tx1"/>
                      </a:solidFill>
                      <a:latin typeface="Garamond" charset="0"/>
                      <a:ea typeface="MS PGothic" charset="-128"/>
                    </a:defRPr>
                  </a:lvl1pPr>
                  <a:lvl2pPr marL="742950" indent="-285750" eaLnBrk="0" hangingPunct="0">
                    <a:spcBef>
                      <a:spcPct val="20000"/>
                    </a:spcBef>
                    <a:buClr>
                      <a:schemeClr val="accent2"/>
                    </a:buClr>
                    <a:buSzPct val="70000"/>
                    <a:buFont typeface="Wingdings" charset="2"/>
                    <a:buChar char="n"/>
                    <a:defRPr sz="2800">
                      <a:solidFill>
                        <a:schemeClr val="tx1"/>
                      </a:solidFill>
                      <a:latin typeface="Garamond" charset="0"/>
                      <a:ea typeface="MS PGothic" charset="-128"/>
                    </a:defRPr>
                  </a:lvl2pPr>
                  <a:lvl3pPr marL="1143000" indent="-228600" eaLnBrk="0" hangingPunct="0">
                    <a:spcBef>
                      <a:spcPct val="20000"/>
                    </a:spcBef>
                    <a:buClr>
                      <a:schemeClr val="tx2"/>
                    </a:buClr>
                    <a:buSzPct val="70000"/>
                    <a:buFont typeface="Wingdings" charset="2"/>
                    <a:buChar char="n"/>
                    <a:defRPr sz="2400">
                      <a:solidFill>
                        <a:schemeClr val="tx1"/>
                      </a:solidFill>
                      <a:latin typeface="Garamond" charset="0"/>
                      <a:ea typeface="MS PGothic" charset="-128"/>
                    </a:defRPr>
                  </a:lvl3pPr>
                  <a:lvl4pPr marL="1600200" indent="-228600" eaLnBrk="0" hangingPunct="0">
                    <a:spcBef>
                      <a:spcPct val="20000"/>
                    </a:spcBef>
                    <a:buClr>
                      <a:schemeClr val="accent2"/>
                    </a:buClr>
                    <a:buSzPct val="70000"/>
                    <a:buFont typeface="Wingdings" charset="2"/>
                    <a:buChar char="n"/>
                    <a:defRPr sz="2000">
                      <a:solidFill>
                        <a:schemeClr val="tx1"/>
                      </a:solidFill>
                      <a:latin typeface="Garamond" charset="0"/>
                      <a:ea typeface="MS PGothic" charset="-128"/>
                    </a:defRPr>
                  </a:lvl4pPr>
                  <a:lvl5pPr marL="2057400" indent="-228600" eaLnBrk="0" hangingPunct="0">
                    <a:spcBef>
                      <a:spcPct val="20000"/>
                    </a:spcBef>
                    <a:buClr>
                      <a:schemeClr val="hlink"/>
                    </a:buClr>
                    <a:buSzPct val="70000"/>
                    <a:buFont typeface="Wingdings" charset="2"/>
                    <a:buChar char="n"/>
                    <a:defRPr sz="2000">
                      <a:solidFill>
                        <a:schemeClr val="tx1"/>
                      </a:solidFill>
                      <a:latin typeface="Garamond" charset="0"/>
                      <a:ea typeface="MS PGothic" charset="-128"/>
                    </a:defRPr>
                  </a:lvl5pPr>
                  <a:lvl6pPr marL="25146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6pPr>
                  <a:lvl7pPr marL="29718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7pPr>
                  <a:lvl8pPr marL="34290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8pPr>
                  <a:lvl9pPr marL="38862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9pPr>
                </a:lstStyle>
                <a:p>
                  <a:pPr>
                    <a:lnSpc>
                      <a:spcPts val="800"/>
                    </a:lnSpc>
                    <a:spcBef>
                      <a:spcPct val="0"/>
                    </a:spcBef>
                    <a:spcAft>
                      <a:spcPts val="800"/>
                    </a:spcAft>
                    <a:buClrTx/>
                    <a:buSzTx/>
                    <a:buFontTx/>
                    <a:buNone/>
                  </a:pPr>
                  <a:r>
                    <a:rPr lang="en-US" altLang="fr-FR" sz="1200">
                      <a:solidFill>
                        <a:srgbClr val="231F20"/>
                      </a:solidFill>
                      <a:latin typeface="Myriad Pro" charset="0"/>
                    </a:rPr>
                    <a:t>36</a:t>
                  </a:r>
                  <a:endParaRPr lang="en-US" altLang="fr-FR" sz="1200">
                    <a:solidFill>
                      <a:srgbClr val="FFFFFF"/>
                    </a:solidFill>
                    <a:latin typeface="Arial" charset="0"/>
                  </a:endParaRPr>
                </a:p>
              </p:txBody>
            </p:sp>
            <p:sp>
              <p:nvSpPr>
                <p:cNvPr id="16409" name="Text Box 30"/>
                <p:cNvSpPr txBox="1">
                  <a:spLocks noChangeArrowheads="1"/>
                </p:cNvSpPr>
                <p:nvPr/>
              </p:nvSpPr>
              <p:spPr bwMode="auto">
                <a:xfrm>
                  <a:off x="9424" y="-1308"/>
                  <a:ext cx="35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hlink"/>
                    </a:buClr>
                    <a:buSzPct val="70000"/>
                    <a:buFont typeface="Wingdings" charset="2"/>
                    <a:buChar char="n"/>
                    <a:defRPr sz="3200">
                      <a:solidFill>
                        <a:schemeClr val="tx1"/>
                      </a:solidFill>
                      <a:latin typeface="Garamond" charset="0"/>
                      <a:ea typeface="MS PGothic" charset="-128"/>
                    </a:defRPr>
                  </a:lvl1pPr>
                  <a:lvl2pPr marL="742950" indent="-285750" eaLnBrk="0" hangingPunct="0">
                    <a:spcBef>
                      <a:spcPct val="20000"/>
                    </a:spcBef>
                    <a:buClr>
                      <a:schemeClr val="accent2"/>
                    </a:buClr>
                    <a:buSzPct val="70000"/>
                    <a:buFont typeface="Wingdings" charset="2"/>
                    <a:buChar char="n"/>
                    <a:defRPr sz="2800">
                      <a:solidFill>
                        <a:schemeClr val="tx1"/>
                      </a:solidFill>
                      <a:latin typeface="Garamond" charset="0"/>
                      <a:ea typeface="MS PGothic" charset="-128"/>
                    </a:defRPr>
                  </a:lvl2pPr>
                  <a:lvl3pPr marL="1143000" indent="-228600" eaLnBrk="0" hangingPunct="0">
                    <a:spcBef>
                      <a:spcPct val="20000"/>
                    </a:spcBef>
                    <a:buClr>
                      <a:schemeClr val="tx2"/>
                    </a:buClr>
                    <a:buSzPct val="70000"/>
                    <a:buFont typeface="Wingdings" charset="2"/>
                    <a:buChar char="n"/>
                    <a:defRPr sz="2400">
                      <a:solidFill>
                        <a:schemeClr val="tx1"/>
                      </a:solidFill>
                      <a:latin typeface="Garamond" charset="0"/>
                      <a:ea typeface="MS PGothic" charset="-128"/>
                    </a:defRPr>
                  </a:lvl3pPr>
                  <a:lvl4pPr marL="1600200" indent="-228600" eaLnBrk="0" hangingPunct="0">
                    <a:spcBef>
                      <a:spcPct val="20000"/>
                    </a:spcBef>
                    <a:buClr>
                      <a:schemeClr val="accent2"/>
                    </a:buClr>
                    <a:buSzPct val="70000"/>
                    <a:buFont typeface="Wingdings" charset="2"/>
                    <a:buChar char="n"/>
                    <a:defRPr sz="2000">
                      <a:solidFill>
                        <a:schemeClr val="tx1"/>
                      </a:solidFill>
                      <a:latin typeface="Garamond" charset="0"/>
                      <a:ea typeface="MS PGothic" charset="-128"/>
                    </a:defRPr>
                  </a:lvl4pPr>
                  <a:lvl5pPr marL="2057400" indent="-228600" eaLnBrk="0" hangingPunct="0">
                    <a:spcBef>
                      <a:spcPct val="20000"/>
                    </a:spcBef>
                    <a:buClr>
                      <a:schemeClr val="hlink"/>
                    </a:buClr>
                    <a:buSzPct val="70000"/>
                    <a:buFont typeface="Wingdings" charset="2"/>
                    <a:buChar char="n"/>
                    <a:defRPr sz="2000">
                      <a:solidFill>
                        <a:schemeClr val="tx1"/>
                      </a:solidFill>
                      <a:latin typeface="Garamond" charset="0"/>
                      <a:ea typeface="MS PGothic" charset="-128"/>
                    </a:defRPr>
                  </a:lvl5pPr>
                  <a:lvl6pPr marL="25146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6pPr>
                  <a:lvl7pPr marL="29718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7pPr>
                  <a:lvl8pPr marL="34290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8pPr>
                  <a:lvl9pPr marL="38862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9pPr>
                </a:lstStyle>
                <a:p>
                  <a:pPr>
                    <a:lnSpc>
                      <a:spcPts val="800"/>
                    </a:lnSpc>
                    <a:spcBef>
                      <a:spcPct val="0"/>
                    </a:spcBef>
                    <a:spcAft>
                      <a:spcPts val="800"/>
                    </a:spcAft>
                    <a:buClrTx/>
                    <a:buSzTx/>
                    <a:buFontTx/>
                    <a:buNone/>
                  </a:pPr>
                  <a:r>
                    <a:rPr lang="en-US" altLang="fr-FR" sz="1200">
                      <a:solidFill>
                        <a:srgbClr val="231F20"/>
                      </a:solidFill>
                      <a:latin typeface="Myriad Pro" charset="0"/>
                    </a:rPr>
                    <a:t>48</a:t>
                  </a:r>
                  <a:endParaRPr lang="en-US" altLang="fr-FR" sz="1200">
                    <a:solidFill>
                      <a:srgbClr val="FFFFFF"/>
                    </a:solidFill>
                    <a:latin typeface="Arial" charset="0"/>
                  </a:endParaRPr>
                </a:p>
              </p:txBody>
            </p:sp>
            <p:sp>
              <p:nvSpPr>
                <p:cNvPr id="16410" name="Text Box 31"/>
                <p:cNvSpPr txBox="1">
                  <a:spLocks noChangeArrowheads="1"/>
                </p:cNvSpPr>
                <p:nvPr/>
              </p:nvSpPr>
              <p:spPr bwMode="auto">
                <a:xfrm>
                  <a:off x="10468" y="-1308"/>
                  <a:ext cx="297"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hlink"/>
                    </a:buClr>
                    <a:buSzPct val="70000"/>
                    <a:buFont typeface="Wingdings" charset="2"/>
                    <a:buChar char="n"/>
                    <a:defRPr sz="3200">
                      <a:solidFill>
                        <a:schemeClr val="tx1"/>
                      </a:solidFill>
                      <a:latin typeface="Garamond" charset="0"/>
                      <a:ea typeface="MS PGothic" charset="-128"/>
                    </a:defRPr>
                  </a:lvl1pPr>
                  <a:lvl2pPr marL="742950" indent="-285750" eaLnBrk="0" hangingPunct="0">
                    <a:spcBef>
                      <a:spcPct val="20000"/>
                    </a:spcBef>
                    <a:buClr>
                      <a:schemeClr val="accent2"/>
                    </a:buClr>
                    <a:buSzPct val="70000"/>
                    <a:buFont typeface="Wingdings" charset="2"/>
                    <a:buChar char="n"/>
                    <a:defRPr sz="2800">
                      <a:solidFill>
                        <a:schemeClr val="tx1"/>
                      </a:solidFill>
                      <a:latin typeface="Garamond" charset="0"/>
                      <a:ea typeface="MS PGothic" charset="-128"/>
                    </a:defRPr>
                  </a:lvl2pPr>
                  <a:lvl3pPr marL="1143000" indent="-228600" eaLnBrk="0" hangingPunct="0">
                    <a:spcBef>
                      <a:spcPct val="20000"/>
                    </a:spcBef>
                    <a:buClr>
                      <a:schemeClr val="tx2"/>
                    </a:buClr>
                    <a:buSzPct val="70000"/>
                    <a:buFont typeface="Wingdings" charset="2"/>
                    <a:buChar char="n"/>
                    <a:defRPr sz="2400">
                      <a:solidFill>
                        <a:schemeClr val="tx1"/>
                      </a:solidFill>
                      <a:latin typeface="Garamond" charset="0"/>
                      <a:ea typeface="MS PGothic" charset="-128"/>
                    </a:defRPr>
                  </a:lvl3pPr>
                  <a:lvl4pPr marL="1600200" indent="-228600" eaLnBrk="0" hangingPunct="0">
                    <a:spcBef>
                      <a:spcPct val="20000"/>
                    </a:spcBef>
                    <a:buClr>
                      <a:schemeClr val="accent2"/>
                    </a:buClr>
                    <a:buSzPct val="70000"/>
                    <a:buFont typeface="Wingdings" charset="2"/>
                    <a:buChar char="n"/>
                    <a:defRPr sz="2000">
                      <a:solidFill>
                        <a:schemeClr val="tx1"/>
                      </a:solidFill>
                      <a:latin typeface="Garamond" charset="0"/>
                      <a:ea typeface="MS PGothic" charset="-128"/>
                    </a:defRPr>
                  </a:lvl4pPr>
                  <a:lvl5pPr marL="2057400" indent="-228600" eaLnBrk="0" hangingPunct="0">
                    <a:spcBef>
                      <a:spcPct val="20000"/>
                    </a:spcBef>
                    <a:buClr>
                      <a:schemeClr val="hlink"/>
                    </a:buClr>
                    <a:buSzPct val="70000"/>
                    <a:buFont typeface="Wingdings" charset="2"/>
                    <a:buChar char="n"/>
                    <a:defRPr sz="2000">
                      <a:solidFill>
                        <a:schemeClr val="tx1"/>
                      </a:solidFill>
                      <a:latin typeface="Garamond" charset="0"/>
                      <a:ea typeface="MS PGothic" charset="-128"/>
                    </a:defRPr>
                  </a:lvl5pPr>
                  <a:lvl6pPr marL="25146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6pPr>
                  <a:lvl7pPr marL="29718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7pPr>
                  <a:lvl8pPr marL="34290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8pPr>
                  <a:lvl9pPr marL="38862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9pPr>
                </a:lstStyle>
                <a:p>
                  <a:pPr>
                    <a:lnSpc>
                      <a:spcPts val="800"/>
                    </a:lnSpc>
                    <a:spcBef>
                      <a:spcPct val="0"/>
                    </a:spcBef>
                    <a:spcAft>
                      <a:spcPts val="800"/>
                    </a:spcAft>
                    <a:buClrTx/>
                    <a:buSzTx/>
                    <a:buFontTx/>
                    <a:buNone/>
                  </a:pPr>
                  <a:r>
                    <a:rPr lang="en-US" altLang="fr-FR" sz="1200">
                      <a:solidFill>
                        <a:srgbClr val="231F20"/>
                      </a:solidFill>
                      <a:latin typeface="Myriad Pro" charset="0"/>
                    </a:rPr>
                    <a:t>60</a:t>
                  </a:r>
                  <a:endParaRPr lang="en-US" altLang="fr-FR" sz="1200">
                    <a:solidFill>
                      <a:srgbClr val="FFFFFF"/>
                    </a:solidFill>
                    <a:latin typeface="Arial" charset="0"/>
                  </a:endParaRPr>
                </a:p>
              </p:txBody>
            </p:sp>
            <p:sp>
              <p:nvSpPr>
                <p:cNvPr id="27" name="Text Box 32"/>
                <p:cNvSpPr txBox="1">
                  <a:spLocks noChangeArrowheads="1"/>
                </p:cNvSpPr>
                <p:nvPr/>
              </p:nvSpPr>
              <p:spPr bwMode="auto">
                <a:xfrm>
                  <a:off x="8169" y="-1148"/>
                  <a:ext cx="147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upright="1"/>
                <a:lstStyle/>
                <a:p>
                  <a:pPr eaLnBrk="0" hangingPunct="0">
                    <a:lnSpc>
                      <a:spcPts val="900"/>
                    </a:lnSpc>
                    <a:spcBef>
                      <a:spcPts val="0"/>
                    </a:spcBef>
                    <a:spcAft>
                      <a:spcPts val="800"/>
                    </a:spcAft>
                    <a:defRPr/>
                  </a:pPr>
                  <a:r>
                    <a:rPr lang="en-US" sz="1400" spc="-5" dirty="0" smtClean="0">
                      <a:solidFill>
                        <a:srgbClr val="231F20"/>
                      </a:solidFill>
                      <a:latin typeface="Arial" charset="0"/>
                      <a:ea typeface="Arial" charset="0"/>
                      <a:cs typeface="Arial" charset="0"/>
                    </a:rPr>
                    <a:t>Age </a:t>
                  </a:r>
                  <a:r>
                    <a:rPr lang="en-US" sz="1400" spc="-5" dirty="0">
                      <a:solidFill>
                        <a:srgbClr val="231F20"/>
                      </a:solidFill>
                      <a:latin typeface="Arial" charset="0"/>
                      <a:ea typeface="Arial" charset="0"/>
                      <a:cs typeface="Arial" charset="0"/>
                    </a:rPr>
                    <a:t>(months)</a:t>
                  </a:r>
                  <a:endParaRPr lang="en-US" sz="1400" dirty="0">
                    <a:solidFill>
                      <a:srgbClr val="FFFFFF"/>
                    </a:solidFill>
                    <a:latin typeface="Arial" charset="0"/>
                    <a:ea typeface="Arial" charset="0"/>
                    <a:cs typeface="Arial" charset="0"/>
                  </a:endParaRPr>
                </a:p>
              </p:txBody>
            </p:sp>
            <p:sp>
              <p:nvSpPr>
                <p:cNvPr id="28" name="Text Box 33"/>
                <p:cNvSpPr txBox="1">
                  <a:spLocks noChangeArrowheads="1"/>
                </p:cNvSpPr>
                <p:nvPr/>
              </p:nvSpPr>
              <p:spPr bwMode="auto">
                <a:xfrm>
                  <a:off x="9918" y="-1148"/>
                  <a:ext cx="1585"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upright="1"/>
                <a:lstStyle/>
                <a:p>
                  <a:pPr eaLnBrk="0" hangingPunct="0">
                    <a:lnSpc>
                      <a:spcPts val="700"/>
                    </a:lnSpc>
                    <a:spcBef>
                      <a:spcPts val="0"/>
                    </a:spcBef>
                    <a:spcAft>
                      <a:spcPts val="800"/>
                    </a:spcAft>
                    <a:defRPr/>
                  </a:pPr>
                  <a:r>
                    <a:rPr lang="en-US" sz="700" spc="-5" dirty="0">
                      <a:solidFill>
                        <a:srgbClr val="231F20"/>
                      </a:solidFill>
                      <a:latin typeface="Myriad Pro"/>
                      <a:ea typeface="Calibri" panose="020F0502020204030204" pitchFamily="34" charset="0"/>
                      <a:cs typeface="+mn-cs"/>
                    </a:rPr>
                    <a:t>Source:</a:t>
                  </a:r>
                  <a:r>
                    <a:rPr lang="en-US" sz="700" spc="-30" dirty="0">
                      <a:solidFill>
                        <a:srgbClr val="231F20"/>
                      </a:solidFill>
                      <a:latin typeface="Myriad Pro"/>
                      <a:ea typeface="Calibri" panose="020F0502020204030204" pitchFamily="34" charset="0"/>
                      <a:cs typeface="+mn-cs"/>
                    </a:rPr>
                    <a:t> </a:t>
                  </a:r>
                  <a:r>
                    <a:rPr lang="en-US" sz="700" spc="-5" dirty="0" err="1">
                      <a:solidFill>
                        <a:srgbClr val="231F20"/>
                      </a:solidFill>
                      <a:latin typeface="Myriad Pro"/>
                      <a:ea typeface="Calibri" panose="020F0502020204030204" pitchFamily="34" charset="0"/>
                      <a:cs typeface="+mn-cs"/>
                    </a:rPr>
                    <a:t>Victora</a:t>
                  </a:r>
                  <a:r>
                    <a:rPr lang="en-US" sz="700" dirty="0">
                      <a:solidFill>
                        <a:srgbClr val="231F20"/>
                      </a:solidFill>
                      <a:latin typeface="Myriad Pro"/>
                      <a:ea typeface="Calibri" panose="020F0502020204030204" pitchFamily="34" charset="0"/>
                      <a:cs typeface="+mn-cs"/>
                    </a:rPr>
                    <a:t> et </a:t>
                  </a:r>
                  <a:r>
                    <a:rPr lang="en-US" sz="700" spc="-5" dirty="0">
                      <a:solidFill>
                        <a:srgbClr val="231F20"/>
                      </a:solidFill>
                      <a:latin typeface="Myriad Pro"/>
                      <a:ea typeface="Calibri" panose="020F0502020204030204" pitchFamily="34" charset="0"/>
                      <a:cs typeface="+mn-cs"/>
                    </a:rPr>
                    <a:t>al.,</a:t>
                  </a:r>
                  <a:r>
                    <a:rPr lang="en-US" sz="700" dirty="0">
                      <a:solidFill>
                        <a:srgbClr val="231F20"/>
                      </a:solidFill>
                      <a:latin typeface="Myriad Pro"/>
                      <a:ea typeface="Calibri" panose="020F0502020204030204" pitchFamily="34" charset="0"/>
                      <a:cs typeface="+mn-cs"/>
                    </a:rPr>
                    <a:t> 2010</a:t>
                  </a:r>
                  <a:r>
                    <a:rPr lang="en-US" sz="700" spc="-5" dirty="0">
                      <a:solidFill>
                        <a:srgbClr val="231F20"/>
                      </a:solidFill>
                      <a:latin typeface="Myriad Pro"/>
                      <a:ea typeface="Calibri" panose="020F0502020204030204" pitchFamily="34" charset="0"/>
                      <a:cs typeface="+mn-cs"/>
                    </a:rPr>
                    <a:t> </a:t>
                  </a:r>
                  <a:r>
                    <a:rPr lang="en-US" sz="400" dirty="0">
                      <a:solidFill>
                        <a:srgbClr val="231F20"/>
                      </a:solidFill>
                      <a:latin typeface="Myriad Pro"/>
                      <a:ea typeface="Calibri" panose="020F0502020204030204" pitchFamily="34" charset="0"/>
                      <a:cs typeface="+mn-cs"/>
                    </a:rPr>
                    <a:t>5</a:t>
                  </a:r>
                  <a:endParaRPr lang="en-US" sz="1200" dirty="0">
                    <a:solidFill>
                      <a:srgbClr val="FFFFFF"/>
                    </a:solidFill>
                    <a:latin typeface="Arial" pitchFamily="34" charset="0"/>
                    <a:ea typeface="Calibri" panose="020F0502020204030204" pitchFamily="34" charset="0"/>
                    <a:cs typeface="+mn-cs"/>
                  </a:endParaRPr>
                </a:p>
              </p:txBody>
            </p:sp>
          </p:grpSp>
        </p:grpSp>
        <p:sp>
          <p:nvSpPr>
            <p:cNvPr id="16390" name="Text Box 2"/>
            <p:cNvSpPr txBox="1">
              <a:spLocks noChangeArrowheads="1"/>
            </p:cNvSpPr>
            <p:nvPr/>
          </p:nvSpPr>
          <p:spPr bwMode="auto">
            <a:xfrm rot="16200000">
              <a:off x="543405" y="1163881"/>
              <a:ext cx="937662" cy="132305"/>
            </a:xfrm>
            <a:prstGeom prst="rect">
              <a:avLst/>
            </a:prstGeom>
            <a:solidFill>
              <a:srgbClr val="FFFFFF"/>
            </a:solidFill>
            <a:ln w="9525">
              <a:noFill/>
              <a:miter lim="800000"/>
              <a:headEnd/>
              <a:tailEnd/>
            </a:ln>
          </p:spPr>
          <p:txBody>
            <a:bodyPr>
              <a:spAutoFit/>
            </a:bodyPr>
            <a:lstStyle>
              <a:lvl1pPr eaLnBrk="0" hangingPunct="0">
                <a:spcBef>
                  <a:spcPct val="20000"/>
                </a:spcBef>
                <a:buClr>
                  <a:schemeClr val="hlink"/>
                </a:buClr>
                <a:buSzPct val="70000"/>
                <a:buFont typeface="Wingdings" charset="2"/>
                <a:buChar char="n"/>
                <a:defRPr sz="3200">
                  <a:solidFill>
                    <a:schemeClr val="tx1"/>
                  </a:solidFill>
                  <a:latin typeface="Garamond" charset="0"/>
                  <a:ea typeface="MS PGothic" charset="-128"/>
                </a:defRPr>
              </a:lvl1pPr>
              <a:lvl2pPr marL="742950" indent="-285750" eaLnBrk="0" hangingPunct="0">
                <a:spcBef>
                  <a:spcPct val="20000"/>
                </a:spcBef>
                <a:buClr>
                  <a:schemeClr val="accent2"/>
                </a:buClr>
                <a:buSzPct val="70000"/>
                <a:buFont typeface="Wingdings" charset="2"/>
                <a:buChar char="n"/>
                <a:defRPr sz="2800">
                  <a:solidFill>
                    <a:schemeClr val="tx1"/>
                  </a:solidFill>
                  <a:latin typeface="Garamond" charset="0"/>
                  <a:ea typeface="MS PGothic" charset="-128"/>
                </a:defRPr>
              </a:lvl2pPr>
              <a:lvl3pPr marL="1143000" indent="-228600" eaLnBrk="0" hangingPunct="0">
                <a:spcBef>
                  <a:spcPct val="20000"/>
                </a:spcBef>
                <a:buClr>
                  <a:schemeClr val="tx2"/>
                </a:buClr>
                <a:buSzPct val="70000"/>
                <a:buFont typeface="Wingdings" charset="2"/>
                <a:buChar char="n"/>
                <a:defRPr sz="2400">
                  <a:solidFill>
                    <a:schemeClr val="tx1"/>
                  </a:solidFill>
                  <a:latin typeface="Garamond" charset="0"/>
                  <a:ea typeface="MS PGothic" charset="-128"/>
                </a:defRPr>
              </a:lvl3pPr>
              <a:lvl4pPr marL="1600200" indent="-228600" eaLnBrk="0" hangingPunct="0">
                <a:spcBef>
                  <a:spcPct val="20000"/>
                </a:spcBef>
                <a:buClr>
                  <a:schemeClr val="accent2"/>
                </a:buClr>
                <a:buSzPct val="70000"/>
                <a:buFont typeface="Wingdings" charset="2"/>
                <a:buChar char="n"/>
                <a:defRPr sz="2000">
                  <a:solidFill>
                    <a:schemeClr val="tx1"/>
                  </a:solidFill>
                  <a:latin typeface="Garamond" charset="0"/>
                  <a:ea typeface="MS PGothic" charset="-128"/>
                </a:defRPr>
              </a:lvl4pPr>
              <a:lvl5pPr marL="2057400" indent="-228600" eaLnBrk="0" hangingPunct="0">
                <a:spcBef>
                  <a:spcPct val="20000"/>
                </a:spcBef>
                <a:buClr>
                  <a:schemeClr val="hlink"/>
                </a:buClr>
                <a:buSzPct val="70000"/>
                <a:buFont typeface="Wingdings" charset="2"/>
                <a:buChar char="n"/>
                <a:defRPr sz="2000">
                  <a:solidFill>
                    <a:schemeClr val="tx1"/>
                  </a:solidFill>
                  <a:latin typeface="Garamond" charset="0"/>
                  <a:ea typeface="MS PGothic" charset="-128"/>
                </a:defRPr>
              </a:lvl5pPr>
              <a:lvl6pPr marL="25146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6pPr>
              <a:lvl7pPr marL="29718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7pPr>
              <a:lvl8pPr marL="34290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8pPr>
              <a:lvl9pPr marL="38862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9pPr>
            </a:lstStyle>
            <a:p>
              <a:pPr algn="just">
                <a:lnSpc>
                  <a:spcPct val="107000"/>
                </a:lnSpc>
                <a:spcBef>
                  <a:spcPct val="0"/>
                </a:spcBef>
                <a:spcAft>
                  <a:spcPts val="800"/>
                </a:spcAft>
                <a:buClrTx/>
                <a:buSzTx/>
                <a:buFontTx/>
                <a:buNone/>
              </a:pPr>
              <a:r>
                <a:rPr lang="en-US" altLang="fr-FR" sz="1400" dirty="0">
                  <a:solidFill>
                    <a:srgbClr val="000514"/>
                  </a:solidFill>
                  <a:latin typeface="Arial" charset="0"/>
                </a:rPr>
                <a:t>Z-scores</a:t>
              </a:r>
            </a:p>
          </p:txBody>
        </p:sp>
      </p:grpSp>
      <p:sp>
        <p:nvSpPr>
          <p:cNvPr id="41" name="TextBox 40"/>
          <p:cNvSpPr txBox="1"/>
          <p:nvPr/>
        </p:nvSpPr>
        <p:spPr>
          <a:xfrm>
            <a:off x="791999" y="788616"/>
            <a:ext cx="7964073" cy="707886"/>
          </a:xfrm>
          <a:prstGeom prst="rect">
            <a:avLst/>
          </a:prstGeom>
          <a:noFill/>
        </p:spPr>
        <p:txBody>
          <a:bodyPr wrap="square" rtlCol="0">
            <a:spAutoFit/>
          </a:bodyPr>
          <a:lstStyle/>
          <a:p>
            <a:r>
              <a:rPr lang="en-US" sz="2000" b="1" spc="100" dirty="0" smtClean="0">
                <a:solidFill>
                  <a:srgbClr val="32697C"/>
                </a:solidFill>
                <a:latin typeface="Franklin Gothic Book" panose="020B0503020102020204" pitchFamily="34" charset="0"/>
                <a:ea typeface="Arial Rounded MT Bold" charset="0"/>
                <a:cs typeface="Arial Rounded MT Bold" charset="0"/>
              </a:rPr>
              <a:t>Stunting (height for age) among </a:t>
            </a:r>
            <a:r>
              <a:rPr lang="en-US" sz="2000" b="1" spc="100" dirty="0">
                <a:solidFill>
                  <a:srgbClr val="32697C"/>
                </a:solidFill>
                <a:latin typeface="Franklin Gothic Book" panose="020B0503020102020204" pitchFamily="34" charset="0"/>
                <a:ea typeface="Arial Rounded MT Bold" charset="0"/>
                <a:cs typeface="Arial Rounded MT Bold" charset="0"/>
              </a:rPr>
              <a:t>c</a:t>
            </a:r>
            <a:r>
              <a:rPr lang="en-US" sz="2000" b="1" spc="100" dirty="0" smtClean="0">
                <a:solidFill>
                  <a:srgbClr val="32697C"/>
                </a:solidFill>
                <a:latin typeface="Franklin Gothic Book" panose="020B0503020102020204" pitchFamily="34" charset="0"/>
                <a:ea typeface="Arial Rounded MT Bold" charset="0"/>
                <a:cs typeface="Arial Rounded MT Bold" charset="0"/>
              </a:rPr>
              <a:t>hildren </a:t>
            </a:r>
            <a:r>
              <a:rPr lang="en-US" sz="2000" b="1" spc="100" dirty="0">
                <a:solidFill>
                  <a:srgbClr val="32697C"/>
                </a:solidFill>
                <a:latin typeface="Franklin Gothic Book" panose="020B0503020102020204" pitchFamily="34" charset="0"/>
                <a:ea typeface="Arial Rounded MT Bold" charset="0"/>
                <a:cs typeface="Arial Rounded MT Bold" charset="0"/>
              </a:rPr>
              <a:t>u</a:t>
            </a:r>
            <a:r>
              <a:rPr lang="en-US" sz="2000" b="1" spc="100" dirty="0" smtClean="0">
                <a:solidFill>
                  <a:srgbClr val="32697C"/>
                </a:solidFill>
                <a:latin typeface="Franklin Gothic Book" panose="020B0503020102020204" pitchFamily="34" charset="0"/>
                <a:ea typeface="Arial Rounded MT Bold" charset="0"/>
                <a:cs typeface="Arial Rounded MT Bold" charset="0"/>
              </a:rPr>
              <a:t>nder 5 </a:t>
            </a:r>
            <a:r>
              <a:rPr lang="en-US" sz="2000" b="1" spc="100" dirty="0">
                <a:solidFill>
                  <a:srgbClr val="32697C"/>
                </a:solidFill>
                <a:latin typeface="Franklin Gothic Book" panose="020B0503020102020204" pitchFamily="34" charset="0"/>
                <a:ea typeface="Arial Rounded MT Bold" charset="0"/>
                <a:cs typeface="Arial Rounded MT Bold" charset="0"/>
              </a:rPr>
              <a:t>y</a:t>
            </a:r>
            <a:r>
              <a:rPr lang="en-US" sz="2000" b="1" spc="100" dirty="0" smtClean="0">
                <a:solidFill>
                  <a:srgbClr val="32697C"/>
                </a:solidFill>
                <a:latin typeface="Franklin Gothic Book" panose="020B0503020102020204" pitchFamily="34" charset="0"/>
                <a:ea typeface="Arial Rounded MT Bold" charset="0"/>
                <a:cs typeface="Arial Rounded MT Bold" charset="0"/>
              </a:rPr>
              <a:t>ears</a:t>
            </a:r>
            <a:r>
              <a:rPr lang="mr-IN" sz="2000" b="1" spc="100" dirty="0" smtClean="0">
                <a:solidFill>
                  <a:srgbClr val="32697C"/>
                </a:solidFill>
                <a:latin typeface="Franklin Gothic Book" panose="020B0503020102020204" pitchFamily="34" charset="0"/>
                <a:ea typeface="Arial Rounded MT Bold" charset="0"/>
                <a:cs typeface="Arial Rounded MT Bold" charset="0"/>
              </a:rPr>
              <a:t>–</a:t>
            </a:r>
            <a:r>
              <a:rPr lang="en-US" sz="2000" b="1" spc="100" dirty="0" smtClean="0">
                <a:solidFill>
                  <a:srgbClr val="32697C"/>
                </a:solidFill>
                <a:latin typeface="Franklin Gothic Book" panose="020B0503020102020204" pitchFamily="34" charset="0"/>
                <a:ea typeface="Arial Rounded MT Bold" charset="0"/>
                <a:cs typeface="Arial Rounded MT Bold" charset="0"/>
              </a:rPr>
              <a:t> compiled data from 54 low income countries</a:t>
            </a:r>
            <a:endParaRPr lang="en-US" sz="2000" b="1" spc="100" dirty="0">
              <a:solidFill>
                <a:srgbClr val="32697C"/>
              </a:solidFill>
              <a:latin typeface="Franklin Gothic Book" panose="020B0503020102020204" pitchFamily="34" charset="0"/>
              <a:ea typeface="Arial Rounded MT Bold" charset="0"/>
              <a:cs typeface="Arial Rounded MT Bold" charset="0"/>
            </a:endParaRPr>
          </a:p>
        </p:txBody>
      </p:sp>
      <p:sp>
        <p:nvSpPr>
          <p:cNvPr id="6" name="TextBox 5"/>
          <p:cNvSpPr txBox="1"/>
          <p:nvPr/>
        </p:nvSpPr>
        <p:spPr>
          <a:xfrm>
            <a:off x="3648047" y="1975007"/>
            <a:ext cx="2729732" cy="646331"/>
          </a:xfrm>
          <a:prstGeom prst="rect">
            <a:avLst/>
          </a:prstGeom>
          <a:noFill/>
        </p:spPr>
        <p:txBody>
          <a:bodyPr wrap="square" rtlCol="0">
            <a:spAutoFit/>
          </a:bodyPr>
          <a:lstStyle/>
          <a:p>
            <a:r>
              <a:rPr lang="en-US" b="1" dirty="0">
                <a:solidFill>
                  <a:srgbClr val="E28432"/>
                </a:solidFill>
              </a:rPr>
              <a:t>C</a:t>
            </a:r>
            <a:r>
              <a:rPr lang="en-US" b="1" dirty="0" smtClean="0">
                <a:solidFill>
                  <a:srgbClr val="E28432"/>
                </a:solidFill>
              </a:rPr>
              <a:t>ritical period: </a:t>
            </a:r>
            <a:br>
              <a:rPr lang="en-US" b="1" dirty="0" smtClean="0">
                <a:solidFill>
                  <a:srgbClr val="E28432"/>
                </a:solidFill>
              </a:rPr>
            </a:br>
            <a:r>
              <a:rPr lang="en-US" b="1" i="1" dirty="0" smtClean="0">
                <a:solidFill>
                  <a:srgbClr val="E28432"/>
                </a:solidFill>
              </a:rPr>
              <a:t>the first 1,000 days</a:t>
            </a:r>
            <a:endParaRPr lang="en-US" b="1" i="1" dirty="0">
              <a:solidFill>
                <a:srgbClr val="E28432"/>
              </a:solidFill>
            </a:endParaRPr>
          </a:p>
        </p:txBody>
      </p:sp>
      <p:sp>
        <p:nvSpPr>
          <p:cNvPr id="7" name="TextBox 6"/>
          <p:cNvSpPr txBox="1"/>
          <p:nvPr/>
        </p:nvSpPr>
        <p:spPr>
          <a:xfrm>
            <a:off x="6624916" y="2669978"/>
            <a:ext cx="1822812" cy="276999"/>
          </a:xfrm>
          <a:prstGeom prst="rect">
            <a:avLst/>
          </a:prstGeom>
          <a:noFill/>
        </p:spPr>
        <p:txBody>
          <a:bodyPr wrap="square" rtlCol="0">
            <a:spAutoFit/>
          </a:bodyPr>
          <a:lstStyle/>
          <a:p>
            <a:r>
              <a:rPr lang="en-US" sz="1200" dirty="0" smtClean="0">
                <a:latin typeface="Franklin Gothic Book" panose="020B0503020102020204" pitchFamily="34" charset="0"/>
                <a:ea typeface="Arial" charset="0"/>
                <a:cs typeface="Arial" charset="0"/>
              </a:rPr>
              <a:t>Normal Height for Age</a:t>
            </a:r>
            <a:endParaRPr lang="en-US" sz="1200" dirty="0">
              <a:latin typeface="Franklin Gothic Book" panose="020B0503020102020204" pitchFamily="34" charset="0"/>
              <a:ea typeface="Arial" charset="0"/>
              <a:cs typeface="Arial" charset="0"/>
            </a:endParaRPr>
          </a:p>
        </p:txBody>
      </p:sp>
    </p:spTree>
    <p:extLst>
      <p:ext uri="{BB962C8B-B14F-4D97-AF65-F5344CB8AC3E}">
        <p14:creationId xmlns:p14="http://schemas.microsoft.com/office/powerpoint/2010/main" val="4792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5199"/>
          <a:stretch/>
        </p:blipFill>
        <p:spPr>
          <a:xfrm>
            <a:off x="42864" y="206827"/>
            <a:ext cx="7458074" cy="5993951"/>
          </a:xfrm>
          <a:prstGeom prst="rect">
            <a:avLst/>
          </a:prstGeom>
        </p:spPr>
      </p:pic>
      <p:sp>
        <p:nvSpPr>
          <p:cNvPr id="5" name="Title 4"/>
          <p:cNvSpPr>
            <a:spLocks noGrp="1"/>
          </p:cNvSpPr>
          <p:nvPr>
            <p:ph type="title"/>
          </p:nvPr>
        </p:nvSpPr>
        <p:spPr>
          <a:xfrm>
            <a:off x="3352800" y="365127"/>
            <a:ext cx="5433391" cy="2335212"/>
          </a:xfrm>
        </p:spPr>
        <p:txBody>
          <a:bodyPr>
            <a:normAutofit/>
          </a:bodyPr>
          <a:lstStyle/>
          <a:p>
            <a:pPr algn="ctr"/>
            <a:r>
              <a:rPr lang="en-US" dirty="0" smtClean="0">
                <a:latin typeface="Century Gothic" charset="0"/>
                <a:ea typeface="Source Sans Pro" charset="0"/>
                <a:cs typeface="Source Sans Pro" charset="0"/>
                <a:sym typeface="Source Sans Pro" charset="0"/>
              </a:rPr>
              <a:t>Good nutrition for the mother and the infant </a:t>
            </a:r>
            <a:br>
              <a:rPr lang="en-US" dirty="0" smtClean="0">
                <a:latin typeface="Century Gothic" charset="0"/>
                <a:ea typeface="Source Sans Pro" charset="0"/>
                <a:cs typeface="Source Sans Pro" charset="0"/>
                <a:sym typeface="Source Sans Pro" charset="0"/>
              </a:rPr>
            </a:br>
            <a:r>
              <a:rPr lang="en-US" dirty="0" smtClean="0">
                <a:latin typeface="Century Gothic" charset="0"/>
                <a:ea typeface="Source Sans Pro" charset="0"/>
                <a:cs typeface="Source Sans Pro" charset="0"/>
                <a:sym typeface="Source Sans Pro" charset="0"/>
              </a:rPr>
              <a:t>is critical.</a:t>
            </a:r>
            <a:endParaRPr lang="en-US" dirty="0"/>
          </a:p>
        </p:txBody>
      </p:sp>
    </p:spTree>
    <p:extLst>
      <p:ext uri="{BB962C8B-B14F-4D97-AF65-F5344CB8AC3E}">
        <p14:creationId xmlns:p14="http://schemas.microsoft.com/office/powerpoint/2010/main" val="1947444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3400"/>
            <a:ext cx="9144000" cy="1325563"/>
          </a:xfrm>
          <a:solidFill>
            <a:srgbClr val="32697C"/>
          </a:solidFill>
        </p:spPr>
        <p:txBody>
          <a:bodyPr/>
          <a:lstStyle/>
          <a:p>
            <a:r>
              <a:rPr lang="en-US" b="0" dirty="0" smtClean="0">
                <a:solidFill>
                  <a:schemeClr val="bg1"/>
                </a:solidFill>
                <a:latin typeface="Franklin Gothic Heavy" panose="020B0903020102020204" pitchFamily="34" charset="0"/>
              </a:rPr>
              <a:t>Exercise: The first 1,000 days</a:t>
            </a:r>
            <a:endParaRPr lang="en-US" b="0" dirty="0">
              <a:solidFill>
                <a:schemeClr val="bg1"/>
              </a:solidFill>
              <a:latin typeface="Franklin Gothic Heavy" panose="020B0903020102020204" pitchFamily="34" charset="0"/>
            </a:endParaRPr>
          </a:p>
        </p:txBody>
      </p:sp>
    </p:spTree>
    <p:extLst>
      <p:ext uri="{BB962C8B-B14F-4D97-AF65-F5344CB8AC3E}">
        <p14:creationId xmlns:p14="http://schemas.microsoft.com/office/powerpoint/2010/main" val="3653411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3400"/>
            <a:ext cx="9144000" cy="1325563"/>
          </a:xfrm>
          <a:solidFill>
            <a:srgbClr val="32697C"/>
          </a:solidFill>
        </p:spPr>
        <p:txBody>
          <a:bodyPr/>
          <a:lstStyle/>
          <a:p>
            <a:r>
              <a:rPr lang="en-US" b="0" dirty="0" smtClean="0">
                <a:solidFill>
                  <a:schemeClr val="bg1"/>
                </a:solidFill>
                <a:latin typeface="Franklin Gothic Heavy" panose="020B0903020102020204" pitchFamily="34" charset="0"/>
              </a:rPr>
              <a:t>Exercise: What mothers and children need</a:t>
            </a:r>
            <a:endParaRPr lang="en-US" b="0" dirty="0">
              <a:solidFill>
                <a:schemeClr val="bg1"/>
              </a:solidFill>
              <a:latin typeface="Franklin Gothic Heavy" panose="020B0903020102020204" pitchFamily="34" charset="0"/>
            </a:endParaRPr>
          </a:p>
        </p:txBody>
      </p:sp>
    </p:spTree>
    <p:extLst>
      <p:ext uri="{BB962C8B-B14F-4D97-AF65-F5344CB8AC3E}">
        <p14:creationId xmlns:p14="http://schemas.microsoft.com/office/powerpoint/2010/main" val="3642925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ym typeface="Source Sans Pro" charset="0"/>
              </a:rPr>
              <a:t>The Cycle of Malnutrition</a:t>
            </a:r>
            <a:endParaRPr lang="en-US" dirty="0"/>
          </a:p>
        </p:txBody>
      </p:sp>
      <p:sp>
        <p:nvSpPr>
          <p:cNvPr id="23556" name="Rectangle 17"/>
          <p:cNvSpPr>
            <a:spLocks noChangeArrowheads="1"/>
          </p:cNvSpPr>
          <p:nvPr/>
        </p:nvSpPr>
        <p:spPr bwMode="auto">
          <a:xfrm>
            <a:off x="0" y="444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lnSpc>
                <a:spcPct val="90000"/>
              </a:lnSpc>
              <a:spcBef>
                <a:spcPts val="1000"/>
              </a:spcBef>
              <a:buFont typeface="Arial" charset="0"/>
              <a:buChar char="•"/>
              <a:defRPr sz="2800">
                <a:solidFill>
                  <a:srgbClr val="646561"/>
                </a:solidFill>
                <a:latin typeface="Franklin Gothic Book" charset="0"/>
                <a:ea typeface="Franklin Gothic Book" charset="0"/>
                <a:cs typeface="Franklin Gothic Book" charset="0"/>
              </a:defRPr>
            </a:lvl1pPr>
            <a:lvl2pPr marL="742950" indent="-285750">
              <a:lnSpc>
                <a:spcPct val="90000"/>
              </a:lnSpc>
              <a:spcBef>
                <a:spcPts val="500"/>
              </a:spcBef>
              <a:buFont typeface="Arial" charset="0"/>
              <a:buChar char="•"/>
              <a:defRPr sz="2400">
                <a:solidFill>
                  <a:srgbClr val="646561"/>
                </a:solidFill>
                <a:latin typeface="Franklin Gothic Book" charset="0"/>
                <a:ea typeface="Franklin Gothic Book" charset="0"/>
                <a:cs typeface="Franklin Gothic Book" charset="0"/>
              </a:defRPr>
            </a:lvl2pPr>
            <a:lvl3pPr marL="1143000" indent="-228600">
              <a:lnSpc>
                <a:spcPct val="90000"/>
              </a:lnSpc>
              <a:spcBef>
                <a:spcPts val="500"/>
              </a:spcBef>
              <a:buFont typeface="Arial" charset="0"/>
              <a:buChar char="•"/>
              <a:defRPr sz="2000">
                <a:solidFill>
                  <a:srgbClr val="646561"/>
                </a:solidFill>
                <a:latin typeface="Franklin Gothic Book" charset="0"/>
                <a:ea typeface="Franklin Gothic Book" charset="0"/>
                <a:cs typeface="Franklin Gothic Book" charset="0"/>
              </a:defRPr>
            </a:lvl3pPr>
            <a:lvl4pPr marL="1600200" indent="-228600">
              <a:lnSpc>
                <a:spcPct val="90000"/>
              </a:lnSpc>
              <a:spcBef>
                <a:spcPts val="500"/>
              </a:spcBef>
              <a:buFont typeface="Arial" charset="0"/>
              <a:buChar char="•"/>
              <a:defRPr>
                <a:solidFill>
                  <a:srgbClr val="646561"/>
                </a:solidFill>
                <a:latin typeface="Franklin Gothic Book" charset="0"/>
                <a:ea typeface="Franklin Gothic Book" charset="0"/>
                <a:cs typeface="Franklin Gothic Book" charset="0"/>
              </a:defRPr>
            </a:lvl4pPr>
            <a:lvl5pPr marL="2057400" indent="-228600">
              <a:lnSpc>
                <a:spcPct val="90000"/>
              </a:lnSpc>
              <a:spcBef>
                <a:spcPts val="500"/>
              </a:spcBef>
              <a:buFont typeface="Arial" charset="0"/>
              <a:buChar char="•"/>
              <a:defRPr>
                <a:solidFill>
                  <a:srgbClr val="646561"/>
                </a:solidFill>
                <a:latin typeface="Franklin Gothic Book" charset="0"/>
                <a:ea typeface="Franklin Gothic Book" charset="0"/>
                <a:cs typeface="Franklin Gothic Book" charset="0"/>
              </a:defRPr>
            </a:lvl5pPr>
            <a:lvl6pPr marL="25146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6pPr>
            <a:lvl7pPr marL="29718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7pPr>
            <a:lvl8pPr marL="34290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8pPr>
            <a:lvl9pPr marL="38862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9pPr>
          </a:lstStyle>
          <a:p>
            <a:pPr eaLnBrk="1" hangingPunct="1">
              <a:lnSpc>
                <a:spcPct val="100000"/>
              </a:lnSpc>
              <a:spcBef>
                <a:spcPct val="0"/>
              </a:spcBef>
              <a:buFontTx/>
              <a:buNone/>
            </a:pPr>
            <a:endParaRPr lang="en-US" altLang="en-US" sz="1800" dirty="0">
              <a:solidFill>
                <a:schemeClr val="tx1"/>
              </a:solidFill>
              <a:ea typeface="Arial" charset="0"/>
              <a:cs typeface="Arial" charset="0"/>
            </a:endParaRPr>
          </a:p>
        </p:txBody>
      </p:sp>
      <p:sp>
        <p:nvSpPr>
          <p:cNvPr id="23558" name="Rectangle 27"/>
          <p:cNvSpPr>
            <a:spLocks noChangeArrowheads="1"/>
          </p:cNvSpPr>
          <p:nvPr/>
        </p:nvSpPr>
        <p:spPr bwMode="auto">
          <a:xfrm>
            <a:off x="0" y="3201988"/>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lnSpc>
                <a:spcPct val="90000"/>
              </a:lnSpc>
              <a:spcBef>
                <a:spcPts val="1000"/>
              </a:spcBef>
              <a:buFont typeface="Arial" charset="0"/>
              <a:buChar char="•"/>
              <a:defRPr sz="2800">
                <a:solidFill>
                  <a:srgbClr val="646561"/>
                </a:solidFill>
                <a:latin typeface="Franklin Gothic Book" charset="0"/>
                <a:ea typeface="Franklin Gothic Book" charset="0"/>
                <a:cs typeface="Franklin Gothic Book" charset="0"/>
              </a:defRPr>
            </a:lvl1pPr>
            <a:lvl2pPr marL="742950" indent="-285750">
              <a:lnSpc>
                <a:spcPct val="90000"/>
              </a:lnSpc>
              <a:spcBef>
                <a:spcPts val="500"/>
              </a:spcBef>
              <a:buFont typeface="Arial" charset="0"/>
              <a:buChar char="•"/>
              <a:defRPr sz="2400">
                <a:solidFill>
                  <a:srgbClr val="646561"/>
                </a:solidFill>
                <a:latin typeface="Franklin Gothic Book" charset="0"/>
                <a:ea typeface="Franklin Gothic Book" charset="0"/>
                <a:cs typeface="Franklin Gothic Book" charset="0"/>
              </a:defRPr>
            </a:lvl2pPr>
            <a:lvl3pPr marL="1143000" indent="-228600">
              <a:lnSpc>
                <a:spcPct val="90000"/>
              </a:lnSpc>
              <a:spcBef>
                <a:spcPts val="500"/>
              </a:spcBef>
              <a:buFont typeface="Arial" charset="0"/>
              <a:buChar char="•"/>
              <a:defRPr sz="2000">
                <a:solidFill>
                  <a:srgbClr val="646561"/>
                </a:solidFill>
                <a:latin typeface="Franklin Gothic Book" charset="0"/>
                <a:ea typeface="Franklin Gothic Book" charset="0"/>
                <a:cs typeface="Franklin Gothic Book" charset="0"/>
              </a:defRPr>
            </a:lvl3pPr>
            <a:lvl4pPr marL="1600200" indent="-228600">
              <a:lnSpc>
                <a:spcPct val="90000"/>
              </a:lnSpc>
              <a:spcBef>
                <a:spcPts val="500"/>
              </a:spcBef>
              <a:buFont typeface="Arial" charset="0"/>
              <a:buChar char="•"/>
              <a:defRPr>
                <a:solidFill>
                  <a:srgbClr val="646561"/>
                </a:solidFill>
                <a:latin typeface="Franklin Gothic Book" charset="0"/>
                <a:ea typeface="Franklin Gothic Book" charset="0"/>
                <a:cs typeface="Franklin Gothic Book" charset="0"/>
              </a:defRPr>
            </a:lvl4pPr>
            <a:lvl5pPr marL="2057400" indent="-228600">
              <a:lnSpc>
                <a:spcPct val="90000"/>
              </a:lnSpc>
              <a:spcBef>
                <a:spcPts val="500"/>
              </a:spcBef>
              <a:buFont typeface="Arial" charset="0"/>
              <a:buChar char="•"/>
              <a:defRPr>
                <a:solidFill>
                  <a:srgbClr val="646561"/>
                </a:solidFill>
                <a:latin typeface="Franklin Gothic Book" charset="0"/>
                <a:ea typeface="Franklin Gothic Book" charset="0"/>
                <a:cs typeface="Franklin Gothic Book" charset="0"/>
              </a:defRPr>
            </a:lvl5pPr>
            <a:lvl6pPr marL="25146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6pPr>
            <a:lvl7pPr marL="29718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7pPr>
            <a:lvl8pPr marL="34290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8pPr>
            <a:lvl9pPr marL="38862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9pPr>
          </a:lstStyle>
          <a:p>
            <a:pPr eaLnBrk="1" hangingPunct="1">
              <a:lnSpc>
                <a:spcPct val="100000"/>
              </a:lnSpc>
              <a:spcBef>
                <a:spcPct val="0"/>
              </a:spcBef>
              <a:buFontTx/>
              <a:buNone/>
            </a:pPr>
            <a:endParaRPr lang="en-US" altLang="en-US" sz="1800" dirty="0">
              <a:solidFill>
                <a:schemeClr val="tx1"/>
              </a:solidFill>
              <a:latin typeface="Arial" charset="0"/>
              <a:ea typeface="Arial" charset="0"/>
              <a:cs typeface="Arial" charset="0"/>
            </a:endParaRPr>
          </a:p>
        </p:txBody>
      </p:sp>
      <p:sp>
        <p:nvSpPr>
          <p:cNvPr id="35846" name="Title 2"/>
          <p:cNvSpPr txBox="1">
            <a:spLocks/>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charset="0"/>
              <a:buChar char="•"/>
              <a:defRPr sz="2800">
                <a:solidFill>
                  <a:srgbClr val="646561"/>
                </a:solidFill>
                <a:latin typeface="Franklin Gothic Book" charset="0"/>
                <a:ea typeface="Franklin Gothic Book" charset="0"/>
                <a:cs typeface="Franklin Gothic Book" charset="0"/>
              </a:defRPr>
            </a:lvl1pPr>
            <a:lvl2pPr marL="742950" indent="-285750">
              <a:lnSpc>
                <a:spcPct val="90000"/>
              </a:lnSpc>
              <a:spcBef>
                <a:spcPts val="500"/>
              </a:spcBef>
              <a:buFont typeface="Arial" charset="0"/>
              <a:buChar char="•"/>
              <a:defRPr sz="2400">
                <a:solidFill>
                  <a:srgbClr val="646561"/>
                </a:solidFill>
                <a:latin typeface="Franklin Gothic Book" charset="0"/>
                <a:ea typeface="Franklin Gothic Book" charset="0"/>
                <a:cs typeface="Franklin Gothic Book" charset="0"/>
              </a:defRPr>
            </a:lvl2pPr>
            <a:lvl3pPr marL="1143000" indent="-228600">
              <a:lnSpc>
                <a:spcPct val="90000"/>
              </a:lnSpc>
              <a:spcBef>
                <a:spcPts val="500"/>
              </a:spcBef>
              <a:buFont typeface="Arial" charset="0"/>
              <a:buChar char="•"/>
              <a:defRPr sz="2000">
                <a:solidFill>
                  <a:srgbClr val="646561"/>
                </a:solidFill>
                <a:latin typeface="Franklin Gothic Book" charset="0"/>
                <a:ea typeface="Franklin Gothic Book" charset="0"/>
                <a:cs typeface="Franklin Gothic Book" charset="0"/>
              </a:defRPr>
            </a:lvl3pPr>
            <a:lvl4pPr marL="1600200" indent="-228600">
              <a:lnSpc>
                <a:spcPct val="90000"/>
              </a:lnSpc>
              <a:spcBef>
                <a:spcPts val="500"/>
              </a:spcBef>
              <a:buFont typeface="Arial" charset="0"/>
              <a:buChar char="•"/>
              <a:defRPr>
                <a:solidFill>
                  <a:srgbClr val="646561"/>
                </a:solidFill>
                <a:latin typeface="Franklin Gothic Book" charset="0"/>
                <a:ea typeface="Franklin Gothic Book" charset="0"/>
                <a:cs typeface="Franklin Gothic Book" charset="0"/>
              </a:defRPr>
            </a:lvl4pPr>
            <a:lvl5pPr marL="2057400" indent="-228600">
              <a:lnSpc>
                <a:spcPct val="90000"/>
              </a:lnSpc>
              <a:spcBef>
                <a:spcPts val="500"/>
              </a:spcBef>
              <a:buFont typeface="Arial" charset="0"/>
              <a:buChar char="•"/>
              <a:defRPr>
                <a:solidFill>
                  <a:srgbClr val="646561"/>
                </a:solidFill>
                <a:latin typeface="Franklin Gothic Book" charset="0"/>
                <a:ea typeface="Franklin Gothic Book" charset="0"/>
                <a:cs typeface="Franklin Gothic Book" charset="0"/>
              </a:defRPr>
            </a:lvl5pPr>
            <a:lvl6pPr marL="25146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6pPr>
            <a:lvl7pPr marL="29718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7pPr>
            <a:lvl8pPr marL="34290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8pPr>
            <a:lvl9pPr marL="38862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9pPr>
          </a:lstStyle>
          <a:p>
            <a:pPr eaLnBrk="1" hangingPunct="1">
              <a:spcBef>
                <a:spcPct val="0"/>
              </a:spcBef>
              <a:buFontTx/>
              <a:buNone/>
            </a:pPr>
            <a:endParaRPr lang="en-US" altLang="en-US" sz="3200" b="1"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1207" r="19667"/>
          <a:stretch/>
        </p:blipFill>
        <p:spPr>
          <a:xfrm>
            <a:off x="1473661" y="1103584"/>
            <a:ext cx="5636600" cy="5142192"/>
          </a:xfrm>
          <a:prstGeom prst="rect">
            <a:avLst/>
          </a:prstGeom>
        </p:spPr>
      </p:pic>
    </p:spTree>
    <p:extLst>
      <p:ext uri="{BB962C8B-B14F-4D97-AF65-F5344CB8AC3E}">
        <p14:creationId xmlns:p14="http://schemas.microsoft.com/office/powerpoint/2010/main" val="1452440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8" y="2466477"/>
            <a:ext cx="2953911" cy="292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ltLang="en-US" smtClean="0">
                <a:sym typeface="Source Sans Pro" charset="0"/>
              </a:rPr>
              <a:t>A Diverse Healthy Diet is Needed at all Stages of Life</a:t>
            </a:r>
            <a:endParaRPr lang="en-US" dirty="0"/>
          </a:p>
        </p:txBody>
      </p:sp>
      <p:pic>
        <p:nvPicPr>
          <p:cNvPr id="6"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5511" y="1856061"/>
            <a:ext cx="2716696" cy="3492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0401" y="2006926"/>
            <a:ext cx="3705225"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152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573379"/>
            <a:ext cx="3867150" cy="4351338"/>
          </a:xfrm>
        </p:spPr>
        <p:txBody>
          <a:bodyPr/>
          <a:lstStyle/>
          <a:p>
            <a:r>
              <a:rPr lang="en-US" dirty="0" smtClean="0"/>
              <a:t>Husbands and female elders (mother, grandmother, in-laws) have an important influence on a woman’s health</a:t>
            </a:r>
          </a:p>
          <a:p>
            <a:r>
              <a:rPr lang="en-US" dirty="0" smtClean="0"/>
              <a:t>They can actively support recommended healthy practices at every stage of life</a:t>
            </a:r>
          </a:p>
        </p:txBody>
      </p:sp>
      <p:sp>
        <p:nvSpPr>
          <p:cNvPr id="2" name="Title 1"/>
          <p:cNvSpPr>
            <a:spLocks noGrp="1"/>
          </p:cNvSpPr>
          <p:nvPr>
            <p:ph type="title"/>
          </p:nvPr>
        </p:nvSpPr>
        <p:spPr/>
        <p:txBody>
          <a:bodyPr/>
          <a:lstStyle/>
          <a:p>
            <a:r>
              <a:rPr lang="en-US" dirty="0" smtClean="0"/>
              <a:t>Other Family Members Help Break the Cycle</a:t>
            </a:r>
            <a:endParaRPr lang="en-US" dirty="0"/>
          </a:p>
        </p:txBody>
      </p:sp>
      <p:pic>
        <p:nvPicPr>
          <p:cNvPr id="7" name="Picture 6"/>
          <p:cNvPicPr>
            <a:picLocks noChangeAspect="1"/>
          </p:cNvPicPr>
          <p:nvPr/>
        </p:nvPicPr>
        <p:blipFill>
          <a:blip r:embed="rId2"/>
          <a:stretch>
            <a:fillRect/>
          </a:stretch>
        </p:blipFill>
        <p:spPr>
          <a:xfrm>
            <a:off x="428272" y="1589835"/>
            <a:ext cx="3859949" cy="3738905"/>
          </a:xfrm>
          <a:prstGeom prst="rect">
            <a:avLst/>
          </a:prstGeom>
        </p:spPr>
      </p:pic>
    </p:spTree>
    <p:extLst>
      <p:ext uri="{BB962C8B-B14F-4D97-AF65-F5344CB8AC3E}">
        <p14:creationId xmlns:p14="http://schemas.microsoft.com/office/powerpoint/2010/main" val="1514476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3400"/>
            <a:ext cx="9144000" cy="1325563"/>
          </a:xfrm>
          <a:solidFill>
            <a:srgbClr val="32697C"/>
          </a:solidFill>
        </p:spPr>
        <p:txBody>
          <a:bodyPr/>
          <a:lstStyle/>
          <a:p>
            <a:r>
              <a:rPr lang="en-US" b="0" dirty="0" smtClean="0">
                <a:solidFill>
                  <a:schemeClr val="bg1"/>
                </a:solidFill>
                <a:latin typeface="Franklin Gothic Heavy" panose="020B0903020102020204" pitchFamily="34" charset="0"/>
              </a:rPr>
              <a:t>Exercise: Other important practices</a:t>
            </a:r>
            <a:endParaRPr lang="en-US" b="0" dirty="0">
              <a:solidFill>
                <a:schemeClr val="bg1"/>
              </a:solidFill>
              <a:latin typeface="Franklin Gothic Heavy" panose="020B0903020102020204" pitchFamily="34" charset="0"/>
            </a:endParaRPr>
          </a:p>
        </p:txBody>
      </p:sp>
    </p:spTree>
    <p:extLst>
      <p:ext uri="{BB962C8B-B14F-4D97-AF65-F5344CB8AC3E}">
        <p14:creationId xmlns:p14="http://schemas.microsoft.com/office/powerpoint/2010/main" val="462109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latin typeface="Franklin Gothic Book" charset="0"/>
                <a:ea typeface="Franklin Gothic Book" charset="0"/>
                <a:sym typeface="Source Sans Pro" charset="0"/>
              </a:rPr>
              <a:t>Other </a:t>
            </a:r>
            <a:r>
              <a:rPr lang="en-US" altLang="en-US" dirty="0">
                <a:latin typeface="Franklin Gothic Book" charset="0"/>
                <a:ea typeface="Franklin Gothic Book" charset="0"/>
                <a:sym typeface="Source Sans Pro" charset="0"/>
              </a:rPr>
              <a:t>Important </a:t>
            </a:r>
            <a:r>
              <a:rPr lang="en-US" altLang="en-US" dirty="0" smtClean="0">
                <a:latin typeface="Franklin Gothic Book" charset="0"/>
                <a:ea typeface="Franklin Gothic Book" charset="0"/>
                <a:sym typeface="Source Sans Pro" charset="0"/>
              </a:rPr>
              <a:t>Practices</a:t>
            </a:r>
            <a:endParaRPr lang="en-US" dirty="0">
              <a:latin typeface="Franklin Gothic Book" charset="0"/>
              <a:ea typeface="Franklin Gothic Book" charset="0"/>
            </a:endParaRPr>
          </a:p>
        </p:txBody>
      </p:sp>
      <p:pic>
        <p:nvPicPr>
          <p:cNvPr id="3"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28774" y="1154588"/>
            <a:ext cx="6505575" cy="523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007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 from This </a:t>
            </a:r>
            <a:r>
              <a:rPr lang="en-US" dirty="0" smtClean="0"/>
              <a:t>Session</a:t>
            </a:r>
            <a:endParaRPr lang="en-US" dirty="0"/>
          </a:p>
        </p:txBody>
      </p:sp>
      <p:sp>
        <p:nvSpPr>
          <p:cNvPr id="3" name="Content Placeholder 2"/>
          <p:cNvSpPr>
            <a:spLocks noGrp="1"/>
          </p:cNvSpPr>
          <p:nvPr>
            <p:ph idx="1"/>
          </p:nvPr>
        </p:nvSpPr>
        <p:spPr>
          <a:xfrm>
            <a:off x="628649" y="1644650"/>
            <a:ext cx="8277225" cy="4122688"/>
          </a:xfrm>
        </p:spPr>
        <p:txBody>
          <a:bodyPr>
            <a:normAutofit/>
          </a:bodyPr>
          <a:lstStyle/>
          <a:p>
            <a:pPr lvl="0"/>
            <a:r>
              <a:rPr lang="en-US" dirty="0"/>
              <a:t>Five common forms of malnutrition include: wasting, stunting, underweight, </a:t>
            </a:r>
            <a:r>
              <a:rPr lang="en-US" dirty="0" smtClean="0"/>
              <a:t>overweight, </a:t>
            </a:r>
            <a:r>
              <a:rPr lang="en-US" dirty="0"/>
              <a:t>and micronutrient deficiency.</a:t>
            </a:r>
          </a:p>
          <a:p>
            <a:pPr lvl="0"/>
            <a:endParaRPr lang="en-US" dirty="0"/>
          </a:p>
          <a:p>
            <a:endParaRPr lang="en-US" dirty="0"/>
          </a:p>
        </p:txBody>
      </p:sp>
      <p:pic>
        <p:nvPicPr>
          <p:cNvPr id="614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0441" y="3213802"/>
            <a:ext cx="2200275" cy="3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628648" y="2825750"/>
            <a:ext cx="7541931" cy="412268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646561"/>
                </a:solidFill>
                <a:latin typeface="Franklin Gothic Book" panose="020B0503020102020204" pitchFamily="34" charset="0"/>
                <a:ea typeface="Franklin Gothic Book" panose="020B0503020102020204" pitchFamily="34"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46561"/>
                </a:solidFill>
                <a:latin typeface="Franklin Gothic Book" panose="020B0503020102020204" pitchFamily="34" charset="0"/>
                <a:ea typeface="Franklin Gothic Book" panose="020B0503020102020204" pitchFamily="34"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46561"/>
                </a:solidFill>
                <a:latin typeface="Franklin Gothic Book" panose="020B0503020102020204" pitchFamily="34" charset="0"/>
                <a:ea typeface="Franklin Gothic Book" panose="020B0503020102020204" pitchFamily="34"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The most critical time in a child’s development is from conception to 2 years of age—this is referred to as “the first 1,000 days.”</a:t>
            </a:r>
          </a:p>
          <a:p>
            <a:endParaRPr lang="en-US" sz="2400" dirty="0" smtClean="0"/>
          </a:p>
          <a:p>
            <a:endParaRPr lang="en-US" sz="2400" dirty="0"/>
          </a:p>
        </p:txBody>
      </p:sp>
      <p:sp>
        <p:nvSpPr>
          <p:cNvPr id="6" name="Content Placeholder 2"/>
          <p:cNvSpPr txBox="1">
            <a:spLocks/>
          </p:cNvSpPr>
          <p:nvPr/>
        </p:nvSpPr>
        <p:spPr>
          <a:xfrm>
            <a:off x="552449" y="4054475"/>
            <a:ext cx="6867526" cy="412268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646561"/>
                </a:solidFill>
                <a:latin typeface="Franklin Gothic Book" panose="020B0503020102020204" pitchFamily="34" charset="0"/>
                <a:ea typeface="Franklin Gothic Book" panose="020B0503020102020204" pitchFamily="34"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46561"/>
                </a:solidFill>
                <a:latin typeface="Franklin Gothic Book" panose="020B0503020102020204" pitchFamily="34" charset="0"/>
                <a:ea typeface="Franklin Gothic Book" panose="020B0503020102020204" pitchFamily="34"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46561"/>
                </a:solidFill>
                <a:latin typeface="Franklin Gothic Book" panose="020B0503020102020204" pitchFamily="34" charset="0"/>
                <a:ea typeface="Franklin Gothic Book" panose="020B0503020102020204" pitchFamily="34"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Addressing the cycle of malnutrition: </a:t>
            </a:r>
          </a:p>
          <a:p>
            <a:pPr lvl="1"/>
            <a:r>
              <a:rPr lang="en-US" dirty="0" smtClean="0"/>
              <a:t>A malnourished child may become a malnourished adolescent. </a:t>
            </a:r>
          </a:p>
          <a:p>
            <a:pPr lvl="1"/>
            <a:r>
              <a:rPr lang="en-US" dirty="0" smtClean="0"/>
              <a:t>That adolescent may become a malnourished woman who becomes pregnant and gives birth to a malnourished baby. </a:t>
            </a:r>
          </a:p>
          <a:p>
            <a:endParaRPr lang="en-US" sz="2400" dirty="0" smtClean="0"/>
          </a:p>
          <a:p>
            <a:endParaRPr lang="en-US" sz="2400" dirty="0"/>
          </a:p>
        </p:txBody>
      </p:sp>
    </p:spTree>
    <p:extLst>
      <p:ext uri="{BB962C8B-B14F-4D97-AF65-F5344CB8AC3E}">
        <p14:creationId xmlns:p14="http://schemas.microsoft.com/office/powerpoint/2010/main" val="337791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329"/>
          <p:cNvSpPr>
            <a:spLocks noGrp="1"/>
          </p:cNvSpPr>
          <p:nvPr>
            <p:ph type="title"/>
          </p:nvPr>
        </p:nvSpPr>
        <p:spPr/>
        <p:txBody>
          <a:bodyPr lIns="0" tIns="0" rIns="0" bIns="0"/>
          <a:lstStyle/>
          <a:p>
            <a:pPr>
              <a:lnSpc>
                <a:spcPct val="90000"/>
              </a:lnSpc>
              <a:buClr>
                <a:srgbClr val="C55A11"/>
              </a:buClr>
              <a:buSzPct val="25000"/>
              <a:buFont typeface="Source Sans Pro" charset="0"/>
              <a:buNone/>
            </a:pPr>
            <a:r>
              <a:rPr lang="en-US" altLang="en-US" sz="3200" dirty="0" smtClean="0">
                <a:solidFill>
                  <a:srgbClr val="47652D"/>
                </a:solidFill>
                <a:latin typeface="Franklin Gothic Book" charset="0"/>
                <a:ea typeface="Franklin Gothic Book" charset="0"/>
                <a:sym typeface="Source Sans Pro" charset="0"/>
              </a:rPr>
              <a:t>Nutrition Elements of the Pathways</a:t>
            </a:r>
            <a:endParaRPr lang="en-US" altLang="en-US" sz="3200" dirty="0">
              <a:solidFill>
                <a:srgbClr val="47652D"/>
              </a:solidFill>
              <a:latin typeface="Franklin Gothic Book" charset="0"/>
              <a:ea typeface="Franklin Gothic Book" charset="0"/>
              <a:sym typeface="Source Sans Pro" charset="0"/>
            </a:endParaRPr>
          </a:p>
        </p:txBody>
      </p:sp>
      <p:sp>
        <p:nvSpPr>
          <p:cNvPr id="28675" name="Shape 330"/>
          <p:cNvSpPr txBox="1">
            <a:spLocks noChangeArrowheads="1"/>
          </p:cNvSpPr>
          <p:nvPr/>
        </p:nvSpPr>
        <p:spPr bwMode="auto">
          <a:xfrm>
            <a:off x="620488" y="1905000"/>
            <a:ext cx="2293929" cy="287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eaLnBrk="1" hangingPunct="1">
              <a:spcBef>
                <a:spcPct val="0"/>
              </a:spcBef>
              <a:buClr>
                <a:srgbClr val="569CBE"/>
              </a:buClr>
              <a:buSzPct val="25000"/>
              <a:buFont typeface="Calibri" charset="0"/>
              <a:buNone/>
            </a:pPr>
            <a:r>
              <a:rPr lang="en-US" altLang="en-US" sz="2400" b="1" dirty="0" smtClean="0">
                <a:solidFill>
                  <a:srgbClr val="569CBE"/>
                </a:solidFill>
                <a:ea typeface="Franklin Gothic Book" charset="0"/>
                <a:cs typeface="Franklin Gothic Book" charset="0"/>
                <a:sym typeface="Calibri" charset="0"/>
              </a:rPr>
              <a:t>Food Produced </a:t>
            </a:r>
            <a:br>
              <a:rPr lang="en-US" altLang="en-US" sz="2400" b="1" dirty="0" smtClean="0">
                <a:solidFill>
                  <a:srgbClr val="569CBE"/>
                </a:solidFill>
                <a:ea typeface="Franklin Gothic Book" charset="0"/>
                <a:cs typeface="Franklin Gothic Book" charset="0"/>
                <a:sym typeface="Calibri" charset="0"/>
              </a:rPr>
            </a:br>
            <a:r>
              <a:rPr lang="en-US" altLang="en-US" sz="2400" b="1" dirty="0" smtClean="0">
                <a:solidFill>
                  <a:srgbClr val="569CBE"/>
                </a:solidFill>
                <a:ea typeface="Franklin Gothic Book" charset="0"/>
                <a:cs typeface="Franklin Gothic Book" charset="0"/>
                <a:sym typeface="Calibri" charset="0"/>
              </a:rPr>
              <a:t>&amp; Consumed</a:t>
            </a:r>
          </a:p>
          <a:p>
            <a:pPr eaLnBrk="1" hangingPunct="1">
              <a:spcBef>
                <a:spcPct val="0"/>
              </a:spcBef>
              <a:buClr>
                <a:srgbClr val="569CBE"/>
              </a:buClr>
              <a:buSzPct val="25000"/>
              <a:buFont typeface="Calibri" charset="0"/>
              <a:buNone/>
            </a:pPr>
            <a:endParaRPr lang="en-US" altLang="en-US" sz="1200" b="1" dirty="0">
              <a:solidFill>
                <a:srgbClr val="569CBE"/>
              </a:solidFill>
              <a:ea typeface="Franklin Gothic Book" charset="0"/>
              <a:cs typeface="Franklin Gothic Book" charset="0"/>
              <a:sym typeface="Calibri" charset="0"/>
            </a:endParaRPr>
          </a:p>
          <a:p>
            <a:pPr eaLnBrk="1" hangingPunct="1">
              <a:spcBef>
                <a:spcPts val="475"/>
              </a:spcBef>
              <a:buClr>
                <a:srgbClr val="000000"/>
              </a:buClr>
              <a:buFontTx/>
              <a:buChar char="•"/>
            </a:pPr>
            <a:r>
              <a:rPr lang="en-US" altLang="en-US" sz="2000" dirty="0">
                <a:solidFill>
                  <a:srgbClr val="000000"/>
                </a:solidFill>
                <a:ea typeface="Franklin Gothic Book" charset="0"/>
                <a:cs typeface="Franklin Gothic Book" charset="0"/>
                <a:sym typeface="Calibri" charset="0"/>
              </a:rPr>
              <a:t> C</a:t>
            </a:r>
            <a:r>
              <a:rPr lang="en-US" altLang="en-US" sz="2000" dirty="0" smtClean="0">
                <a:solidFill>
                  <a:srgbClr val="000000"/>
                </a:solidFill>
                <a:ea typeface="Franklin Gothic Book" charset="0"/>
                <a:cs typeface="Franklin Gothic Book" charset="0"/>
                <a:sym typeface="Calibri" charset="0"/>
              </a:rPr>
              <a:t>alories</a:t>
            </a:r>
            <a:endParaRPr lang="en-US" altLang="en-US" sz="2000" dirty="0">
              <a:solidFill>
                <a:srgbClr val="000000"/>
              </a:solidFill>
              <a:ea typeface="Franklin Gothic Book" charset="0"/>
              <a:cs typeface="Franklin Gothic Book" charset="0"/>
              <a:sym typeface="Calibri" charset="0"/>
            </a:endParaRPr>
          </a:p>
          <a:p>
            <a:pPr eaLnBrk="1" hangingPunct="1">
              <a:spcBef>
                <a:spcPts val="475"/>
              </a:spcBef>
              <a:buClr>
                <a:srgbClr val="000000"/>
              </a:buClr>
              <a:buFontTx/>
              <a:buChar char="•"/>
            </a:pPr>
            <a:r>
              <a:rPr lang="en-US" altLang="en-US" sz="2000" dirty="0" smtClean="0">
                <a:solidFill>
                  <a:srgbClr val="000000"/>
                </a:solidFill>
                <a:ea typeface="Franklin Gothic Book" charset="0"/>
                <a:cs typeface="Franklin Gothic Book" charset="0"/>
                <a:sym typeface="Calibri" charset="0"/>
              </a:rPr>
              <a:t> Protein</a:t>
            </a:r>
            <a:endParaRPr lang="en-US" altLang="en-US" sz="2000" dirty="0">
              <a:solidFill>
                <a:srgbClr val="000000"/>
              </a:solidFill>
              <a:ea typeface="Franklin Gothic Book" charset="0"/>
              <a:cs typeface="Franklin Gothic Book" charset="0"/>
              <a:sym typeface="Calibri" charset="0"/>
            </a:endParaRPr>
          </a:p>
          <a:p>
            <a:pPr eaLnBrk="1" hangingPunct="1">
              <a:spcBef>
                <a:spcPts val="475"/>
              </a:spcBef>
              <a:buClr>
                <a:srgbClr val="000000"/>
              </a:buClr>
              <a:buFontTx/>
              <a:buChar char="•"/>
            </a:pPr>
            <a:r>
              <a:rPr lang="en-US" altLang="en-US" sz="2000" dirty="0">
                <a:solidFill>
                  <a:srgbClr val="000000"/>
                </a:solidFill>
                <a:ea typeface="Franklin Gothic Book" charset="0"/>
                <a:cs typeface="Franklin Gothic Book" charset="0"/>
                <a:sym typeface="Calibri" charset="0"/>
              </a:rPr>
              <a:t> </a:t>
            </a:r>
            <a:r>
              <a:rPr lang="en-US" altLang="en-US" sz="2000" dirty="0" smtClean="0">
                <a:solidFill>
                  <a:srgbClr val="000000"/>
                </a:solidFill>
                <a:ea typeface="Franklin Gothic Book" charset="0"/>
                <a:cs typeface="Franklin Gothic Book" charset="0"/>
                <a:sym typeface="Calibri" charset="0"/>
              </a:rPr>
              <a:t>Micronutrients</a:t>
            </a:r>
            <a:endParaRPr lang="en-US" altLang="en-US" sz="2000" dirty="0">
              <a:solidFill>
                <a:srgbClr val="000000"/>
              </a:solidFill>
              <a:ea typeface="Franklin Gothic Book" charset="0"/>
              <a:cs typeface="Franklin Gothic Book" charset="0"/>
              <a:sym typeface="Calibri" charset="0"/>
            </a:endParaRPr>
          </a:p>
          <a:p>
            <a:pPr eaLnBrk="1" hangingPunct="1">
              <a:spcBef>
                <a:spcPts val="475"/>
              </a:spcBef>
              <a:buClr>
                <a:srgbClr val="000000"/>
              </a:buClr>
              <a:buFontTx/>
              <a:buChar char="•"/>
            </a:pPr>
            <a:r>
              <a:rPr lang="en-US" altLang="en-US" sz="2000" dirty="0">
                <a:ea typeface="Franklin Gothic Book" charset="0"/>
                <a:cs typeface="Franklin Gothic Book" charset="0"/>
                <a:sym typeface="Calibri" charset="0"/>
              </a:rPr>
              <a:t> </a:t>
            </a:r>
            <a:r>
              <a:rPr lang="en-US" altLang="en-US" sz="2000" dirty="0" smtClean="0">
                <a:ea typeface="Franklin Gothic Book" charset="0"/>
                <a:cs typeface="Franklin Gothic Book" charset="0"/>
                <a:sym typeface="Calibri" charset="0"/>
              </a:rPr>
              <a:t>Safety</a:t>
            </a:r>
            <a:endParaRPr lang="en-US" altLang="en-US" sz="2000" dirty="0">
              <a:solidFill>
                <a:srgbClr val="000000"/>
              </a:solidFill>
              <a:ea typeface="Franklin Gothic Book" charset="0"/>
              <a:cs typeface="Franklin Gothic Book" charset="0"/>
              <a:sym typeface="Calibri" charset="0"/>
            </a:endParaRPr>
          </a:p>
        </p:txBody>
      </p:sp>
      <p:sp>
        <p:nvSpPr>
          <p:cNvPr id="28676" name="Shape 331"/>
          <p:cNvSpPr txBox="1">
            <a:spLocks noChangeArrowheads="1"/>
          </p:cNvSpPr>
          <p:nvPr/>
        </p:nvSpPr>
        <p:spPr bwMode="auto">
          <a:xfrm>
            <a:off x="3220356" y="1904999"/>
            <a:ext cx="2468563" cy="287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eaLnBrk="1" hangingPunct="1">
              <a:spcBef>
                <a:spcPct val="0"/>
              </a:spcBef>
              <a:buClr>
                <a:srgbClr val="569CBE"/>
              </a:buClr>
              <a:buSzPct val="25000"/>
              <a:buFont typeface="Calibri" charset="0"/>
              <a:buNone/>
            </a:pPr>
            <a:r>
              <a:rPr lang="en-US" altLang="en-US" sz="2400" b="1" dirty="0" smtClean="0">
                <a:solidFill>
                  <a:srgbClr val="569CBE"/>
                </a:solidFill>
                <a:ea typeface="Franklin Gothic Book" charset="0"/>
                <a:cs typeface="Franklin Gothic Book" charset="0"/>
                <a:sym typeface="Calibri" charset="0"/>
              </a:rPr>
              <a:t>Income Generated &amp; How it is Spent</a:t>
            </a:r>
          </a:p>
          <a:p>
            <a:pPr eaLnBrk="1" hangingPunct="1">
              <a:spcBef>
                <a:spcPct val="0"/>
              </a:spcBef>
              <a:buClr>
                <a:srgbClr val="569CBE"/>
              </a:buClr>
              <a:buSzPct val="25000"/>
              <a:buFont typeface="Calibri" charset="0"/>
              <a:buNone/>
            </a:pPr>
            <a:endParaRPr lang="en-US" altLang="en-US" sz="1200" b="1" dirty="0">
              <a:solidFill>
                <a:srgbClr val="569CBE"/>
              </a:solidFill>
              <a:ea typeface="Franklin Gothic Book" charset="0"/>
              <a:cs typeface="Franklin Gothic Book" charset="0"/>
              <a:sym typeface="Calibri" charset="0"/>
            </a:endParaRPr>
          </a:p>
          <a:p>
            <a:pPr marL="231775" indent="-231775" eaLnBrk="1" hangingPunct="1">
              <a:spcBef>
                <a:spcPts val="475"/>
              </a:spcBef>
              <a:buClr>
                <a:srgbClr val="000000"/>
              </a:buClr>
              <a:buFontTx/>
              <a:buChar char="•"/>
            </a:pPr>
            <a:r>
              <a:rPr lang="en-US" altLang="en-US" sz="2000" dirty="0">
                <a:solidFill>
                  <a:srgbClr val="000000"/>
                </a:solidFill>
                <a:ea typeface="Franklin Gothic Book" charset="0"/>
                <a:cs typeface="Franklin Gothic Book" charset="0"/>
                <a:sym typeface="Calibri" charset="0"/>
              </a:rPr>
              <a:t>D</a:t>
            </a:r>
            <a:r>
              <a:rPr lang="en-US" altLang="en-US" sz="2000" dirty="0" smtClean="0">
                <a:solidFill>
                  <a:srgbClr val="000000"/>
                </a:solidFill>
                <a:ea typeface="Franklin Gothic Book" charset="0"/>
                <a:cs typeface="Franklin Gothic Book" charset="0"/>
                <a:sym typeface="Calibri" charset="0"/>
              </a:rPr>
              <a:t>iverse </a:t>
            </a:r>
            <a:r>
              <a:rPr lang="en-US" altLang="en-US" sz="2000" dirty="0">
                <a:solidFill>
                  <a:srgbClr val="000000"/>
                </a:solidFill>
                <a:ea typeface="Franklin Gothic Book" charset="0"/>
                <a:cs typeface="Franklin Gothic Book" charset="0"/>
                <a:sym typeface="Calibri" charset="0"/>
              </a:rPr>
              <a:t>diet and nutrient-rich foods</a:t>
            </a:r>
          </a:p>
          <a:p>
            <a:pPr marL="231775" indent="-231775" eaLnBrk="1" hangingPunct="1">
              <a:spcBef>
                <a:spcPts val="475"/>
              </a:spcBef>
              <a:buClr>
                <a:srgbClr val="000000"/>
              </a:buClr>
              <a:buFontTx/>
              <a:buChar char="•"/>
            </a:pPr>
            <a:r>
              <a:rPr lang="en-US" altLang="en-US" sz="2000" dirty="0" smtClean="0">
                <a:solidFill>
                  <a:srgbClr val="000000"/>
                </a:solidFill>
                <a:ea typeface="Franklin Gothic Book" charset="0"/>
                <a:cs typeface="Franklin Gothic Book" charset="0"/>
                <a:sym typeface="Calibri" charset="0"/>
              </a:rPr>
              <a:t>Health </a:t>
            </a:r>
            <a:r>
              <a:rPr lang="en-US" altLang="en-US" sz="2000" dirty="0">
                <a:solidFill>
                  <a:srgbClr val="000000"/>
                </a:solidFill>
                <a:ea typeface="Franklin Gothic Book" charset="0"/>
                <a:cs typeface="Franklin Gothic Book" charset="0"/>
                <a:sym typeface="Calibri" charset="0"/>
              </a:rPr>
              <a:t>and WASH services and products</a:t>
            </a:r>
          </a:p>
        </p:txBody>
      </p:sp>
      <p:sp>
        <p:nvSpPr>
          <p:cNvPr id="28677" name="Shape 332"/>
          <p:cNvSpPr txBox="1">
            <a:spLocks noChangeArrowheads="1"/>
          </p:cNvSpPr>
          <p:nvPr/>
        </p:nvSpPr>
        <p:spPr bwMode="auto">
          <a:xfrm>
            <a:off x="5992813" y="1904999"/>
            <a:ext cx="2500312" cy="281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Blip>
                <a:blip r:embed="rId3"/>
              </a:buBlip>
              <a:defRPr sz="3200">
                <a:solidFill>
                  <a:schemeClr val="tx1"/>
                </a:solidFill>
                <a:latin typeface="Franklin Gothic Book" charset="0"/>
              </a:defRPr>
            </a:lvl1pPr>
            <a:lvl2pPr marL="342900" indent="-34290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eaLnBrk="1" hangingPunct="1">
              <a:spcBef>
                <a:spcPct val="0"/>
              </a:spcBef>
              <a:buClr>
                <a:srgbClr val="569CBE"/>
              </a:buClr>
              <a:buSzPct val="25000"/>
              <a:buFont typeface="Calibri" charset="0"/>
              <a:buNone/>
            </a:pPr>
            <a:r>
              <a:rPr lang="en-US" altLang="en-US" sz="2400" b="1" dirty="0" smtClean="0">
                <a:solidFill>
                  <a:srgbClr val="569CBE"/>
                </a:solidFill>
                <a:ea typeface="Franklin Gothic Book" charset="0"/>
                <a:cs typeface="Franklin Gothic Book" charset="0"/>
                <a:sym typeface="Calibri" charset="0"/>
              </a:rPr>
              <a:t>Use of Women’s Time &amp; Energy</a:t>
            </a:r>
          </a:p>
          <a:p>
            <a:pPr eaLnBrk="1" hangingPunct="1">
              <a:spcBef>
                <a:spcPct val="0"/>
              </a:spcBef>
              <a:buClr>
                <a:srgbClr val="569CBE"/>
              </a:buClr>
              <a:buSzPct val="25000"/>
              <a:buFont typeface="Calibri" charset="0"/>
              <a:buNone/>
            </a:pPr>
            <a:endParaRPr lang="en-US" altLang="en-US" sz="1200" b="1" dirty="0">
              <a:solidFill>
                <a:srgbClr val="569CBE"/>
              </a:solidFill>
              <a:ea typeface="Franklin Gothic Book" charset="0"/>
              <a:cs typeface="Franklin Gothic Book" charset="0"/>
              <a:sym typeface="Calibri" charset="0"/>
            </a:endParaRPr>
          </a:p>
          <a:p>
            <a:pPr marL="176213" lvl="1" indent="-176213">
              <a:spcBef>
                <a:spcPts val="475"/>
              </a:spcBef>
              <a:buClr>
                <a:srgbClr val="000000"/>
              </a:buClr>
              <a:buFont typeface="Arial" charset="0"/>
              <a:buChar char="•"/>
            </a:pPr>
            <a:r>
              <a:rPr lang="en-US" altLang="en-US" sz="2000" dirty="0" smtClean="0">
                <a:ea typeface="Franklin Gothic Book" charset="0"/>
                <a:cs typeface="Franklin Gothic Book" charset="0"/>
                <a:sym typeface="Calibri" charset="0"/>
              </a:rPr>
              <a:t>M</a:t>
            </a:r>
            <a:r>
              <a:rPr lang="en-US" altLang="en-US" sz="2000" dirty="0" smtClean="0">
                <a:solidFill>
                  <a:srgbClr val="000000"/>
                </a:solidFill>
                <a:ea typeface="Franklin Gothic Book" charset="0"/>
                <a:cs typeface="Franklin Gothic Book" charset="0"/>
                <a:sym typeface="Calibri" charset="0"/>
              </a:rPr>
              <a:t>anaging demands on women’s </a:t>
            </a:r>
            <a:r>
              <a:rPr lang="en-US" altLang="en-US" sz="2000" dirty="0">
                <a:solidFill>
                  <a:srgbClr val="000000"/>
                </a:solidFill>
                <a:ea typeface="Franklin Gothic Book" charset="0"/>
                <a:cs typeface="Franklin Gothic Book" charset="0"/>
                <a:sym typeface="Calibri" charset="0"/>
              </a:rPr>
              <a:t>time and </a:t>
            </a:r>
            <a:r>
              <a:rPr lang="en-US" altLang="en-US" sz="2000" dirty="0" smtClean="0">
                <a:solidFill>
                  <a:srgbClr val="000000"/>
                </a:solidFill>
                <a:ea typeface="Franklin Gothic Book" charset="0"/>
                <a:cs typeface="Franklin Gothic Book" charset="0"/>
                <a:sym typeface="Calibri" charset="0"/>
              </a:rPr>
              <a:t>energy</a:t>
            </a:r>
          </a:p>
          <a:p>
            <a:pPr marL="176213" lvl="1" indent="-176213">
              <a:spcBef>
                <a:spcPts val="475"/>
              </a:spcBef>
              <a:buClr>
                <a:srgbClr val="000000"/>
              </a:buClr>
              <a:buFont typeface="Arial" charset="0"/>
              <a:buChar char="•"/>
            </a:pPr>
            <a:r>
              <a:rPr lang="en-US" altLang="en-US" sz="2000" dirty="0">
                <a:solidFill>
                  <a:srgbClr val="000000"/>
                </a:solidFill>
                <a:ea typeface="Franklin Gothic Book" charset="0"/>
                <a:cs typeface="Franklin Gothic Book" charset="0"/>
                <a:sym typeface="Calibri" charset="0"/>
              </a:rPr>
              <a:t>Maximizing women’s control of income</a:t>
            </a:r>
          </a:p>
          <a:p>
            <a:pPr marL="176213" lvl="1" indent="-176213" eaLnBrk="1" hangingPunct="1">
              <a:spcBef>
                <a:spcPts val="475"/>
              </a:spcBef>
              <a:buClr>
                <a:srgbClr val="000000"/>
              </a:buClr>
              <a:buFont typeface="Arial" charset="0"/>
              <a:buChar char="•"/>
            </a:pPr>
            <a:endParaRPr lang="en-US" altLang="en-US" sz="2400" dirty="0">
              <a:solidFill>
                <a:srgbClr val="7F7F7F"/>
              </a:solidFill>
              <a:ea typeface="Franklin Gothic Book" charset="0"/>
              <a:cs typeface="Franklin Gothic Book" charset="0"/>
              <a:sym typeface="Calibri" charset="0"/>
            </a:endParaRPr>
          </a:p>
        </p:txBody>
      </p:sp>
      <p:cxnSp>
        <p:nvCxnSpPr>
          <p:cNvPr id="28678" name="Shape 333"/>
          <p:cNvCxnSpPr>
            <a:cxnSpLocks noChangeShapeType="1"/>
          </p:cNvCxnSpPr>
          <p:nvPr/>
        </p:nvCxnSpPr>
        <p:spPr bwMode="auto">
          <a:xfrm>
            <a:off x="2914417" y="2188369"/>
            <a:ext cx="0" cy="3292475"/>
          </a:xfrm>
          <a:prstGeom prst="straightConnector1">
            <a:avLst/>
          </a:prstGeom>
          <a:noFill/>
          <a:ln w="9525">
            <a:solidFill>
              <a:schemeClr val="accent1"/>
            </a:solidFill>
            <a:miter lim="800000"/>
            <a:headEnd/>
            <a:tailEnd/>
          </a:ln>
          <a:extLst>
            <a:ext uri="{909E8E84-426E-40DD-AFC4-6F175D3DCCD1}">
              <a14:hiddenFill xmlns:a14="http://schemas.microsoft.com/office/drawing/2010/main">
                <a:noFill/>
              </a14:hiddenFill>
            </a:ext>
          </a:extLst>
        </p:spPr>
      </p:cxnSp>
      <p:cxnSp>
        <p:nvCxnSpPr>
          <p:cNvPr id="28679" name="Shape 334"/>
          <p:cNvCxnSpPr>
            <a:cxnSpLocks noChangeShapeType="1"/>
          </p:cNvCxnSpPr>
          <p:nvPr/>
        </p:nvCxnSpPr>
        <p:spPr bwMode="auto">
          <a:xfrm>
            <a:off x="5797322" y="2188369"/>
            <a:ext cx="0" cy="3292475"/>
          </a:xfrm>
          <a:prstGeom prst="straightConnector1">
            <a:avLst/>
          </a:prstGeom>
          <a:noFill/>
          <a:ln w="9525">
            <a:solidFill>
              <a:schemeClr val="accent1"/>
            </a:solidFill>
            <a:miter lim="800000"/>
            <a:headEnd/>
            <a:tailEnd/>
          </a:ln>
          <a:extLst>
            <a:ext uri="{909E8E84-426E-40DD-AFC4-6F175D3DCCD1}">
              <a14:hiddenFill xmlns:a14="http://schemas.microsoft.com/office/drawing/2010/main">
                <a:noFill/>
              </a14:hiddenFill>
            </a:ext>
          </a:extLst>
        </p:spPr>
      </p:cxnSp>
      <p:pic>
        <p:nvPicPr>
          <p:cNvPr id="28680" name="Picture 8" descr="grocery basket by Martin LEBRETON from the Noun Project.png"/>
          <p:cNvPicPr>
            <a:picLocks noChangeAspect="1" noChangeArrowheads="1"/>
          </p:cNvPicPr>
          <p:nvPr/>
        </p:nvPicPr>
        <p:blipFill>
          <a:blip r:embed="rId4">
            <a:extLst>
              <a:ext uri="{28A0092B-C50C-407E-A947-70E740481C1C}">
                <a14:useLocalDpi xmlns:a14="http://schemas.microsoft.com/office/drawing/2010/main" val="0"/>
              </a:ext>
            </a:extLst>
          </a:blip>
          <a:srcRect l="6841" t="6441" r="5865" b="22591"/>
          <a:stretch>
            <a:fillRect/>
          </a:stretch>
        </p:blipFill>
        <p:spPr bwMode="auto">
          <a:xfrm>
            <a:off x="1084297" y="4931232"/>
            <a:ext cx="1045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2" descr="Image result for fair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831" y="4931232"/>
            <a:ext cx="1073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5"/>
          <p:cNvPicPr>
            <a:picLocks noChangeAspect="1"/>
          </p:cNvPicPr>
          <p:nvPr/>
        </p:nvPicPr>
        <p:blipFill>
          <a:blip r:embed="rId6">
            <a:extLst>
              <a:ext uri="{28A0092B-C50C-407E-A947-70E740481C1C}">
                <a14:useLocalDpi xmlns:a14="http://schemas.microsoft.com/office/drawing/2010/main" val="0"/>
              </a:ext>
            </a:extLst>
          </a:blip>
          <a:srcRect l="20277" t="8195" r="19305" b="22369"/>
          <a:stretch>
            <a:fillRect/>
          </a:stretch>
        </p:blipFill>
        <p:spPr bwMode="auto">
          <a:xfrm>
            <a:off x="4056321" y="4974776"/>
            <a:ext cx="796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101601" y="2728685"/>
            <a:ext cx="2627307" cy="1741714"/>
          </a:xfrm>
          <a:prstGeom prst="ellipse">
            <a:avLst/>
          </a:prstGeom>
          <a:noFill/>
          <a:ln w="38100">
            <a:solidFill>
              <a:srgbClr val="E28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055933" y="2699659"/>
            <a:ext cx="2581732" cy="972456"/>
          </a:xfrm>
          <a:prstGeom prst="ellipse">
            <a:avLst/>
          </a:prstGeom>
          <a:noFill/>
          <a:ln w="38100">
            <a:solidFill>
              <a:srgbClr val="E28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724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from This Session</a:t>
            </a:r>
            <a:endParaRPr lang="en-US" dirty="0"/>
          </a:p>
        </p:txBody>
      </p:sp>
      <p:sp>
        <p:nvSpPr>
          <p:cNvPr id="3" name="Content Placeholder 2"/>
          <p:cNvSpPr>
            <a:spLocks noGrp="1"/>
          </p:cNvSpPr>
          <p:nvPr>
            <p:ph idx="1"/>
          </p:nvPr>
        </p:nvSpPr>
        <p:spPr>
          <a:xfrm>
            <a:off x="628650" y="1546698"/>
            <a:ext cx="7886700" cy="4356645"/>
          </a:xfrm>
        </p:spPr>
        <p:txBody>
          <a:bodyPr>
            <a:normAutofit/>
          </a:bodyPr>
          <a:lstStyle/>
          <a:p>
            <a:pPr lvl="0"/>
            <a:r>
              <a:rPr lang="en-US" dirty="0" smtClean="0"/>
              <a:t>Everyone </a:t>
            </a:r>
            <a:r>
              <a:rPr lang="en-US" dirty="0"/>
              <a:t>in </a:t>
            </a:r>
            <a:r>
              <a:rPr lang="en-US" dirty="0" smtClean="0"/>
              <a:t>the </a:t>
            </a:r>
            <a:r>
              <a:rPr lang="en-US" dirty="0"/>
              <a:t>family has a role to play in breaking the cycle of malnutrition</a:t>
            </a:r>
            <a:r>
              <a:rPr lang="en-US" dirty="0" smtClean="0"/>
              <a:t>.</a:t>
            </a:r>
          </a:p>
        </p:txBody>
      </p:sp>
      <p:pic>
        <p:nvPicPr>
          <p:cNvPr id="4" name="Picture 5"/>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189"/>
          <a:stretch/>
        </p:blipFill>
        <p:spPr bwMode="auto">
          <a:xfrm>
            <a:off x="4324351" y="1877073"/>
            <a:ext cx="4819650" cy="450252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590551" y="2478157"/>
            <a:ext cx="3600450" cy="4356645"/>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646561"/>
                </a:solidFill>
                <a:latin typeface="Franklin Gothic Book" panose="020B0503020102020204" pitchFamily="34" charset="0"/>
                <a:ea typeface="Franklin Gothic Book" panose="020B0503020102020204" pitchFamily="34"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46561"/>
                </a:solidFill>
                <a:latin typeface="Franklin Gothic Book" panose="020B0503020102020204" pitchFamily="34" charset="0"/>
                <a:ea typeface="Franklin Gothic Book" panose="020B0503020102020204" pitchFamily="34"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46561"/>
                </a:solidFill>
                <a:latin typeface="Franklin Gothic Book" panose="020B0503020102020204" pitchFamily="34" charset="0"/>
                <a:ea typeface="Franklin Gothic Book" panose="020B0503020102020204" pitchFamily="34"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Even when food is scarce, it is critical to make sure that infants and mothers eat. Good nutrition now will have life-long impact.</a:t>
            </a:r>
          </a:p>
        </p:txBody>
      </p:sp>
    </p:spTree>
    <p:extLst>
      <p:ext uri="{BB962C8B-B14F-4D97-AF65-F5344CB8AC3E}">
        <p14:creationId xmlns:p14="http://schemas.microsoft.com/office/powerpoint/2010/main" val="1399684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034170" y="2247900"/>
            <a:ext cx="6858000" cy="1655763"/>
          </a:xfrm>
        </p:spPr>
        <p:txBody>
          <a:bodyPr>
            <a:normAutofit/>
          </a:bodyPr>
          <a:lstStyle/>
          <a:p>
            <a:pPr marL="0" indent="0" algn="ctr">
              <a:buNone/>
            </a:pPr>
            <a:r>
              <a:rPr lang="en-US" dirty="0"/>
              <a:t>Thank you! </a:t>
            </a:r>
          </a:p>
          <a:p>
            <a:pPr marL="0" indent="0" algn="ctr">
              <a:buNone/>
            </a:pPr>
            <a:r>
              <a:rPr lang="en-US" dirty="0"/>
              <a:t>For more information, please contact:</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97893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4" name="Content Placeholder 3"/>
          <p:cNvSpPr>
            <a:spLocks noGrp="1"/>
          </p:cNvSpPr>
          <p:nvPr>
            <p:ph idx="1"/>
          </p:nvPr>
        </p:nvSpPr>
        <p:spPr>
          <a:xfrm>
            <a:off x="628650" y="1690688"/>
            <a:ext cx="8448675" cy="4122688"/>
          </a:xfrm>
        </p:spPr>
        <p:txBody>
          <a:bodyPr/>
          <a:lstStyle/>
          <a:p>
            <a:pPr lvl="0">
              <a:spcBef>
                <a:spcPts val="1600"/>
              </a:spcBef>
            </a:pPr>
            <a:r>
              <a:rPr lang="en-US" dirty="0" smtClean="0"/>
              <a:t>Describe five forms </a:t>
            </a:r>
            <a:r>
              <a:rPr lang="en-US" dirty="0"/>
              <a:t>of malnutrition</a:t>
            </a:r>
          </a:p>
          <a:p>
            <a:pPr lvl="0">
              <a:spcBef>
                <a:spcPts val="1600"/>
              </a:spcBef>
            </a:pPr>
            <a:r>
              <a:rPr lang="en-US" dirty="0"/>
              <a:t>Analyze the essential needs of infants, children and mothers, especially during the period from conception to the child’s second </a:t>
            </a:r>
            <a:r>
              <a:rPr lang="en-US" dirty="0" smtClean="0"/>
              <a:t>birthday</a:t>
            </a:r>
            <a:endParaRPr lang="en-US" dirty="0"/>
          </a:p>
        </p:txBody>
      </p:sp>
      <p:pic>
        <p:nvPicPr>
          <p:cNvPr id="717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6875" y="2828926"/>
            <a:ext cx="3352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3"/>
          <p:cNvSpPr txBox="1">
            <a:spLocks/>
          </p:cNvSpPr>
          <p:nvPr/>
        </p:nvSpPr>
        <p:spPr>
          <a:xfrm>
            <a:off x="628650" y="3567931"/>
            <a:ext cx="5495925" cy="412268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646561"/>
                </a:solidFill>
                <a:latin typeface="Franklin Gothic Book" panose="020B0503020102020204" pitchFamily="34" charset="0"/>
                <a:ea typeface="Franklin Gothic Book" panose="020B0503020102020204" pitchFamily="34"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46561"/>
                </a:solidFill>
                <a:latin typeface="Franklin Gothic Book" panose="020B0503020102020204" pitchFamily="34" charset="0"/>
                <a:ea typeface="Franklin Gothic Book" panose="020B0503020102020204" pitchFamily="34"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46561"/>
                </a:solidFill>
                <a:latin typeface="Franklin Gothic Book" panose="020B0503020102020204" pitchFamily="34" charset="0"/>
                <a:ea typeface="Franklin Gothic Book" panose="020B0503020102020204" pitchFamily="34"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600"/>
              </a:spcBef>
            </a:pPr>
            <a:r>
              <a:rPr lang="en-US" dirty="0" smtClean="0"/>
              <a:t>Identify strategies for interrupting the cycle of malnutrition</a:t>
            </a:r>
          </a:p>
          <a:p>
            <a:pPr marL="0" indent="0">
              <a:spcBef>
                <a:spcPts val="1600"/>
              </a:spcBef>
              <a:buFont typeface="Arial"/>
              <a:buNone/>
            </a:pPr>
            <a:endParaRPr lang="en-US" dirty="0"/>
          </a:p>
        </p:txBody>
      </p:sp>
    </p:spTree>
    <p:extLst>
      <p:ext uri="{BB962C8B-B14F-4D97-AF65-F5344CB8AC3E}">
        <p14:creationId xmlns:p14="http://schemas.microsoft.com/office/powerpoint/2010/main" val="1896306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59806">
            <a:off x="6082265" y="1276350"/>
            <a:ext cx="2479476" cy="513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628650" y="1825625"/>
            <a:ext cx="5019676" cy="3863975"/>
          </a:xfrm>
        </p:spPr>
        <p:txBody>
          <a:bodyPr>
            <a:normAutofit/>
          </a:bodyPr>
          <a:lstStyle/>
          <a:p>
            <a:r>
              <a:rPr lang="en-US" dirty="0" smtClean="0"/>
              <a:t>Globally, 45% of all child deaths are due to undernutrition</a:t>
            </a:r>
          </a:p>
          <a:p>
            <a:r>
              <a:rPr lang="en-US" dirty="0" smtClean="0"/>
              <a:t>Short-term and long-term consequences*</a:t>
            </a:r>
          </a:p>
          <a:p>
            <a:r>
              <a:rPr lang="en-US" dirty="0" smtClean="0"/>
              <a:t>Addressing undernutrition has important positive impacts, from survival to economic growth</a:t>
            </a:r>
            <a:endParaRPr lang="en-US" dirty="0"/>
          </a:p>
        </p:txBody>
      </p:sp>
      <p:sp>
        <p:nvSpPr>
          <p:cNvPr id="2" name="Title 1"/>
          <p:cNvSpPr>
            <a:spLocks noGrp="1"/>
          </p:cNvSpPr>
          <p:nvPr>
            <p:ph type="title"/>
          </p:nvPr>
        </p:nvSpPr>
        <p:spPr>
          <a:xfrm>
            <a:off x="628650" y="365126"/>
            <a:ext cx="8241030" cy="1325563"/>
          </a:xfrm>
        </p:spPr>
        <p:txBody>
          <a:bodyPr/>
          <a:lstStyle/>
          <a:p>
            <a:r>
              <a:rPr lang="en-US" dirty="0"/>
              <a:t>Nutrition Is Critical for Growth </a:t>
            </a:r>
            <a:r>
              <a:rPr lang="en-US" dirty="0" smtClean="0"/>
              <a:t>&amp; Development</a:t>
            </a:r>
            <a:endParaRPr lang="en-US" dirty="0"/>
          </a:p>
        </p:txBody>
      </p:sp>
      <p:sp>
        <p:nvSpPr>
          <p:cNvPr id="6" name="TextBox 5"/>
          <p:cNvSpPr txBox="1"/>
          <p:nvPr/>
        </p:nvSpPr>
        <p:spPr>
          <a:xfrm>
            <a:off x="628650" y="5676018"/>
            <a:ext cx="4819650" cy="738664"/>
          </a:xfrm>
          <a:prstGeom prst="rect">
            <a:avLst/>
          </a:prstGeom>
          <a:noFill/>
        </p:spPr>
        <p:txBody>
          <a:bodyPr wrap="square" rtlCol="0">
            <a:spAutoFit/>
          </a:bodyPr>
          <a:lstStyle/>
          <a:p>
            <a:r>
              <a:rPr lang="en-US" baseline="30000" dirty="0" smtClean="0"/>
              <a:t>*Black</a:t>
            </a:r>
            <a:r>
              <a:rPr lang="en-US" baseline="30000" dirty="0"/>
              <a:t>, Robert E. et al. “Maternal and child under nutrition: global and regional exposures and health consequences.” The Lancet, Volume 371, Issue 9608, 243-260.</a:t>
            </a:r>
            <a:endParaRPr lang="en-US" dirty="0"/>
          </a:p>
        </p:txBody>
      </p:sp>
    </p:spTree>
    <p:extLst>
      <p:ext uri="{BB962C8B-B14F-4D97-AF65-F5344CB8AC3E}">
        <p14:creationId xmlns:p14="http://schemas.microsoft.com/office/powerpoint/2010/main" val="727474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tLang="en-US" dirty="0" smtClean="0"/>
              <a:t>Five Forms of Malnutrition	</a:t>
            </a:r>
            <a:endParaRPr lang="en-US" altLang="en-US" dirty="0"/>
          </a:p>
        </p:txBody>
      </p:sp>
      <p:sp>
        <p:nvSpPr>
          <p:cNvPr id="64514" name="Content Placeholder 2"/>
          <p:cNvSpPr>
            <a:spLocks noGrp="1"/>
          </p:cNvSpPr>
          <p:nvPr>
            <p:ph idx="1"/>
          </p:nvPr>
        </p:nvSpPr>
        <p:spPr>
          <a:xfrm>
            <a:off x="468012" y="1581359"/>
            <a:ext cx="7886700" cy="3979004"/>
          </a:xfrm>
        </p:spPr>
        <p:txBody>
          <a:bodyPr>
            <a:noAutofit/>
          </a:bodyPr>
          <a:lstStyle/>
          <a:p>
            <a:pPr marL="0" indent="0">
              <a:spcBef>
                <a:spcPts val="400"/>
              </a:spcBef>
              <a:spcAft>
                <a:spcPts val="1200"/>
              </a:spcAft>
              <a:buNone/>
              <a:tabLst>
                <a:tab pos="2279650" algn="l"/>
              </a:tabLst>
            </a:pPr>
            <a:r>
              <a:rPr lang="en-US" altLang="en-US" sz="2400" b="1" dirty="0">
                <a:solidFill>
                  <a:srgbClr val="32697C"/>
                </a:solidFill>
              </a:rPr>
              <a:t>Malnutrition: </a:t>
            </a:r>
            <a:r>
              <a:rPr lang="en-US" altLang="en-US" sz="2400" dirty="0" smtClean="0"/>
              <a:t>General term that includes: micronutrient deficiencies, under-nutrition, and over-nutrition </a:t>
            </a:r>
          </a:p>
          <a:p>
            <a:pPr marL="12700" indent="-12700">
              <a:spcBef>
                <a:spcPts val="400"/>
              </a:spcBef>
              <a:spcAft>
                <a:spcPts val="1200"/>
              </a:spcAft>
              <a:buNone/>
              <a:tabLst>
                <a:tab pos="2279650" algn="l"/>
              </a:tabLst>
            </a:pPr>
            <a:r>
              <a:rPr lang="en-US" altLang="en-US" sz="2400" dirty="0" smtClean="0">
                <a:solidFill>
                  <a:schemeClr val="accent2"/>
                </a:solidFill>
              </a:rPr>
              <a:t>	</a:t>
            </a:r>
            <a:r>
              <a:rPr lang="en-US" altLang="en-US" sz="2400" dirty="0" smtClean="0"/>
              <a:t/>
            </a:r>
            <a:br>
              <a:rPr lang="en-US" altLang="en-US" sz="2400" dirty="0" smtClean="0"/>
            </a:br>
            <a:r>
              <a:rPr lang="en-US" altLang="en-US" sz="2400" dirty="0" smtClean="0">
                <a:solidFill>
                  <a:schemeClr val="accent2"/>
                </a:solidFill>
              </a:rPr>
              <a:t>	</a:t>
            </a:r>
            <a:br>
              <a:rPr lang="en-US" altLang="en-US" sz="2400" dirty="0" smtClean="0">
                <a:solidFill>
                  <a:schemeClr val="accent2"/>
                </a:solidFill>
              </a:rPr>
            </a:br>
            <a:r>
              <a:rPr lang="en-US" altLang="en-US" sz="2400" dirty="0" smtClean="0">
                <a:solidFill>
                  <a:schemeClr val="accent2"/>
                </a:solidFill>
              </a:rPr>
              <a:t>	</a:t>
            </a:r>
          </a:p>
          <a:p>
            <a:pPr marL="0" indent="0">
              <a:spcBef>
                <a:spcPts val="400"/>
              </a:spcBef>
              <a:spcAft>
                <a:spcPts val="1200"/>
              </a:spcAft>
              <a:buNone/>
              <a:tabLst>
                <a:tab pos="2279650" algn="l"/>
              </a:tabLst>
            </a:pPr>
            <a:r>
              <a:rPr lang="en-US" altLang="en-US" sz="2400" dirty="0" smtClean="0">
                <a:solidFill>
                  <a:schemeClr val="accent2"/>
                </a:solidFill>
              </a:rPr>
              <a:t>	</a:t>
            </a:r>
            <a:endParaRPr lang="en-US" altLang="en-US" sz="2400" dirty="0" smtClean="0"/>
          </a:p>
        </p:txBody>
      </p:sp>
      <p:sp>
        <p:nvSpPr>
          <p:cNvPr id="64515" name="Slide Number Placeholder 3"/>
          <p:cNvSpPr>
            <a:spLocks noGrp="1"/>
          </p:cNvSpPr>
          <p:nvPr>
            <p:ph type="sldNum" sz="quarter" idx="4294967295"/>
          </p:nvPr>
        </p:nvSpPr>
        <p:spPr bwMode="auto">
          <a:xfrm>
            <a:off x="8763000" y="533400"/>
            <a:ext cx="381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rgbClr val="646561"/>
                </a:solidFill>
                <a:latin typeface="Franklin Gothic Book" charset="0"/>
                <a:ea typeface="Franklin Gothic Book" charset="0"/>
                <a:cs typeface="Franklin Gothic Book" charset="0"/>
              </a:defRPr>
            </a:lvl1pPr>
            <a:lvl2pPr marL="742950" indent="-285750">
              <a:lnSpc>
                <a:spcPct val="90000"/>
              </a:lnSpc>
              <a:spcBef>
                <a:spcPts val="500"/>
              </a:spcBef>
              <a:buFont typeface="Arial" charset="0"/>
              <a:buChar char="•"/>
              <a:defRPr sz="2400">
                <a:solidFill>
                  <a:srgbClr val="646561"/>
                </a:solidFill>
                <a:latin typeface="Franklin Gothic Book" charset="0"/>
                <a:ea typeface="Franklin Gothic Book" charset="0"/>
                <a:cs typeface="Franklin Gothic Book" charset="0"/>
              </a:defRPr>
            </a:lvl2pPr>
            <a:lvl3pPr marL="1143000" indent="-228600">
              <a:lnSpc>
                <a:spcPct val="90000"/>
              </a:lnSpc>
              <a:spcBef>
                <a:spcPts val="500"/>
              </a:spcBef>
              <a:buFont typeface="Arial" charset="0"/>
              <a:buChar char="•"/>
              <a:defRPr sz="2000">
                <a:solidFill>
                  <a:srgbClr val="646561"/>
                </a:solidFill>
                <a:latin typeface="Franklin Gothic Book" charset="0"/>
                <a:ea typeface="Franklin Gothic Book" charset="0"/>
                <a:cs typeface="Franklin Gothic Book" charset="0"/>
              </a:defRPr>
            </a:lvl3pPr>
            <a:lvl4pPr marL="1600200" indent="-228600">
              <a:lnSpc>
                <a:spcPct val="90000"/>
              </a:lnSpc>
              <a:spcBef>
                <a:spcPts val="500"/>
              </a:spcBef>
              <a:buFont typeface="Arial" charset="0"/>
              <a:buChar char="•"/>
              <a:defRPr>
                <a:solidFill>
                  <a:srgbClr val="646561"/>
                </a:solidFill>
                <a:latin typeface="Franklin Gothic Book" charset="0"/>
                <a:ea typeface="Franklin Gothic Book" charset="0"/>
                <a:cs typeface="Franklin Gothic Book" charset="0"/>
              </a:defRPr>
            </a:lvl4pPr>
            <a:lvl5pPr marL="2057400" indent="-228600">
              <a:lnSpc>
                <a:spcPct val="90000"/>
              </a:lnSpc>
              <a:spcBef>
                <a:spcPts val="500"/>
              </a:spcBef>
              <a:buFont typeface="Arial" charset="0"/>
              <a:buChar char="•"/>
              <a:defRPr>
                <a:solidFill>
                  <a:srgbClr val="646561"/>
                </a:solidFill>
                <a:latin typeface="Franklin Gothic Book" charset="0"/>
                <a:ea typeface="Franklin Gothic Book" charset="0"/>
                <a:cs typeface="Franklin Gothic Book" charset="0"/>
              </a:defRPr>
            </a:lvl5pPr>
            <a:lvl6pPr marL="25146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6pPr>
            <a:lvl7pPr marL="29718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7pPr>
            <a:lvl8pPr marL="34290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8pPr>
            <a:lvl9pPr marL="38862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9pPr>
          </a:lstStyle>
          <a:p>
            <a:pPr eaLnBrk="1" hangingPunct="1">
              <a:lnSpc>
                <a:spcPct val="100000"/>
              </a:lnSpc>
              <a:spcBef>
                <a:spcPct val="0"/>
              </a:spcBef>
              <a:buFontTx/>
              <a:buNone/>
            </a:pPr>
            <a:fld id="{00E6A38E-15DE-B247-A91C-E436525A59FC}" type="slidenum">
              <a:rPr lang="fr-FR" altLang="x-none" sz="1800">
                <a:solidFill>
                  <a:srgbClr val="F6F5F0"/>
                </a:solidFill>
                <a:ea typeface="Arial" charset="0"/>
                <a:cs typeface="Arial" charset="0"/>
              </a:rPr>
              <a:pPr eaLnBrk="1" hangingPunct="1">
                <a:lnSpc>
                  <a:spcPct val="100000"/>
                </a:lnSpc>
                <a:spcBef>
                  <a:spcPct val="0"/>
                </a:spcBef>
                <a:buFontTx/>
                <a:buNone/>
              </a:pPr>
              <a:t>5</a:t>
            </a:fld>
            <a:endParaRPr lang="fr-FR" altLang="x-none" sz="1800" dirty="0">
              <a:solidFill>
                <a:srgbClr val="F6F5F0"/>
              </a:solidFill>
              <a:ea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09869012"/>
              </p:ext>
            </p:extLst>
          </p:nvPr>
        </p:nvGraphicFramePr>
        <p:xfrm>
          <a:off x="468012" y="2534008"/>
          <a:ext cx="8047338" cy="3329843"/>
        </p:xfrm>
        <a:graphic>
          <a:graphicData uri="http://schemas.openxmlformats.org/drawingml/2006/table">
            <a:tbl>
              <a:tblPr firstRow="1" bandRow="1">
                <a:tableStyleId>{5C22544A-7EE6-4342-B048-85BDC9FD1C3A}</a:tableStyleId>
              </a:tblPr>
              <a:tblGrid>
                <a:gridCol w="3835631"/>
                <a:gridCol w="4211707"/>
              </a:tblGrid>
              <a:tr h="453536">
                <a:tc>
                  <a:txBody>
                    <a:bodyPr/>
                    <a:lstStyle/>
                    <a:p>
                      <a:r>
                        <a:rPr lang="en-US" sz="2000" dirty="0" smtClean="0"/>
                        <a:t>Form of malnutrition</a:t>
                      </a:r>
                      <a:endParaRPr lang="en-US" sz="2000" dirty="0"/>
                    </a:p>
                  </a:txBody>
                  <a:tcPr>
                    <a:solidFill>
                      <a:srgbClr val="32697C"/>
                    </a:solidFill>
                  </a:tcPr>
                </a:tc>
                <a:tc>
                  <a:txBody>
                    <a:bodyPr/>
                    <a:lstStyle/>
                    <a:p>
                      <a:r>
                        <a:rPr lang="en-US" sz="2000" dirty="0" smtClean="0"/>
                        <a:t>Description</a:t>
                      </a:r>
                      <a:endParaRPr lang="en-US" sz="2000" dirty="0"/>
                    </a:p>
                  </a:txBody>
                  <a:tcPr>
                    <a:solidFill>
                      <a:srgbClr val="32697C"/>
                    </a:solidFill>
                  </a:tcPr>
                </a:tc>
              </a:tr>
              <a:tr h="520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b="1" dirty="0" smtClean="0">
                          <a:solidFill>
                            <a:srgbClr val="32697C"/>
                          </a:solidFill>
                        </a:rPr>
                        <a:t>Wasting (acute malnutrition)</a:t>
                      </a:r>
                      <a:endParaRPr lang="en-US" altLang="en-US" sz="3200" b="1" dirty="0" smtClean="0">
                        <a:solidFill>
                          <a:srgbClr val="32697C"/>
                        </a:solidFill>
                      </a:endParaRPr>
                    </a:p>
                  </a:txBody>
                  <a:tcPr anchor="ctr">
                    <a:solidFill>
                      <a:srgbClr val="32697C">
                        <a:alpha val="20000"/>
                      </a:srgbClr>
                    </a:solidFill>
                  </a:tcPr>
                </a:tc>
                <a:tc>
                  <a:txBody>
                    <a:bodyPr/>
                    <a:lstStyle/>
                    <a:p>
                      <a:r>
                        <a:rPr lang="en-US" altLang="en-US" sz="2000" dirty="0" smtClean="0">
                          <a:solidFill>
                            <a:srgbClr val="646561"/>
                          </a:solidFill>
                        </a:rPr>
                        <a:t>Weight too low for height</a:t>
                      </a:r>
                      <a:endParaRPr lang="en-US" sz="2000" dirty="0">
                        <a:solidFill>
                          <a:srgbClr val="646561"/>
                        </a:solidFill>
                      </a:endParaRPr>
                    </a:p>
                  </a:txBody>
                  <a:tcPr anchor="ctr">
                    <a:solidFill>
                      <a:srgbClr val="32697C">
                        <a:alpha val="20000"/>
                      </a:srgbClr>
                    </a:solidFill>
                  </a:tcPr>
                </a:tc>
              </a:tr>
              <a:tr h="5068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b="1" dirty="0" smtClean="0">
                          <a:solidFill>
                            <a:srgbClr val="32697C"/>
                          </a:solidFill>
                        </a:rPr>
                        <a:t>Stunting (chronic undernutrition)</a:t>
                      </a:r>
                    </a:p>
                  </a:txBody>
                  <a:tcPr anchor="ctr">
                    <a:solidFill>
                      <a:schemeClr val="bg1">
                        <a:alpha val="60000"/>
                      </a:schemeClr>
                    </a:solidFill>
                  </a:tcPr>
                </a:tc>
                <a:tc>
                  <a:txBody>
                    <a:bodyPr/>
                    <a:lstStyle/>
                    <a:p>
                      <a:r>
                        <a:rPr lang="en-US" altLang="en-US" sz="2000" dirty="0" smtClean="0">
                          <a:solidFill>
                            <a:srgbClr val="646561"/>
                          </a:solidFill>
                        </a:rPr>
                        <a:t>Height too low for age</a:t>
                      </a:r>
                      <a:endParaRPr lang="en-US" sz="2000" dirty="0">
                        <a:solidFill>
                          <a:srgbClr val="646561"/>
                        </a:solidFill>
                      </a:endParaRPr>
                    </a:p>
                  </a:txBody>
                  <a:tcPr anchor="ctr">
                    <a:solidFill>
                      <a:schemeClr val="bg1">
                        <a:alpha val="60000"/>
                      </a:schemeClr>
                    </a:solidFill>
                  </a:tcPr>
                </a:tc>
              </a:tr>
              <a:tr h="509035">
                <a:tc>
                  <a:txBody>
                    <a:bodyPr/>
                    <a:lstStyle/>
                    <a:p>
                      <a:r>
                        <a:rPr lang="en-US" altLang="en-US" sz="2000" b="1" dirty="0" smtClean="0">
                          <a:solidFill>
                            <a:srgbClr val="32697C"/>
                          </a:solidFill>
                        </a:rPr>
                        <a:t>Underweight</a:t>
                      </a:r>
                      <a:endParaRPr lang="en-US" sz="2000" b="1" dirty="0">
                        <a:solidFill>
                          <a:srgbClr val="32697C"/>
                        </a:solidFill>
                      </a:endParaRPr>
                    </a:p>
                  </a:txBody>
                  <a:tcPr anchor="ctr">
                    <a:solidFill>
                      <a:srgbClr val="32697C">
                        <a:alpha val="20000"/>
                      </a:srgbClr>
                    </a:solidFill>
                  </a:tcPr>
                </a:tc>
                <a:tc>
                  <a:txBody>
                    <a:bodyPr/>
                    <a:lstStyle/>
                    <a:p>
                      <a:r>
                        <a:rPr lang="en-US" altLang="en-US" sz="2000" dirty="0" smtClean="0">
                          <a:solidFill>
                            <a:srgbClr val="646561"/>
                          </a:solidFill>
                        </a:rPr>
                        <a:t>Weight too low for age</a:t>
                      </a:r>
                      <a:endParaRPr lang="en-US" sz="2000" dirty="0">
                        <a:solidFill>
                          <a:srgbClr val="646561"/>
                        </a:solidFill>
                      </a:endParaRPr>
                    </a:p>
                  </a:txBody>
                  <a:tcPr anchor="ctr">
                    <a:solidFill>
                      <a:srgbClr val="32697C">
                        <a:alpha val="20000"/>
                      </a:srgbClr>
                    </a:solidFill>
                  </a:tcPr>
                </a:tc>
              </a:tr>
              <a:tr h="556591">
                <a:tc>
                  <a:txBody>
                    <a:bodyPr/>
                    <a:lstStyle/>
                    <a:p>
                      <a:r>
                        <a:rPr lang="en-US" altLang="en-US" sz="2000" b="1" dirty="0" smtClean="0">
                          <a:solidFill>
                            <a:srgbClr val="32697C"/>
                          </a:solidFill>
                        </a:rPr>
                        <a:t>Overweight/Obesity</a:t>
                      </a:r>
                      <a:endParaRPr lang="en-US" sz="2000" b="1" dirty="0">
                        <a:solidFill>
                          <a:srgbClr val="32697C"/>
                        </a:solidFill>
                      </a:endParaRPr>
                    </a:p>
                  </a:txBody>
                  <a:tcPr anchor="ctr">
                    <a:solidFill>
                      <a:schemeClr val="bg1"/>
                    </a:solidFill>
                  </a:tcPr>
                </a:tc>
                <a:tc>
                  <a:txBody>
                    <a:bodyPr/>
                    <a:lstStyle/>
                    <a:p>
                      <a:r>
                        <a:rPr lang="en-US" altLang="en-US" sz="2000" dirty="0" smtClean="0">
                          <a:solidFill>
                            <a:srgbClr val="646561"/>
                          </a:solidFill>
                        </a:rPr>
                        <a:t>Weight too high for height</a:t>
                      </a:r>
                      <a:endParaRPr lang="en-US" sz="2000" dirty="0">
                        <a:solidFill>
                          <a:srgbClr val="646561"/>
                        </a:solidFill>
                      </a:endParaRPr>
                    </a:p>
                  </a:txBody>
                  <a:tcPr anchor="ctr">
                    <a:solidFill>
                      <a:schemeClr val="bg1"/>
                    </a:solidFill>
                  </a:tcPr>
                </a:tc>
              </a:tr>
              <a:tr h="782816">
                <a:tc>
                  <a:txBody>
                    <a:bodyPr/>
                    <a:lstStyle/>
                    <a:p>
                      <a:r>
                        <a:rPr lang="en-US" altLang="en-US" sz="2000" b="1" dirty="0" smtClean="0">
                          <a:solidFill>
                            <a:srgbClr val="32697C"/>
                          </a:solidFill>
                        </a:rPr>
                        <a:t>Micronutrient deficiency </a:t>
                      </a:r>
                      <a:endParaRPr lang="en-US" sz="2000" b="1" dirty="0">
                        <a:solidFill>
                          <a:srgbClr val="32697C"/>
                        </a:solidFill>
                      </a:endParaRPr>
                    </a:p>
                  </a:txBody>
                  <a:tcPr anchor="ctr">
                    <a:solidFill>
                      <a:srgbClr val="32697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dirty="0" smtClean="0">
                          <a:solidFill>
                            <a:srgbClr val="646561"/>
                          </a:solidFill>
                        </a:rPr>
                        <a:t>Not enough essential vitamins and minerals present in the body</a:t>
                      </a:r>
                    </a:p>
                  </a:txBody>
                  <a:tcPr anchor="ctr">
                    <a:solidFill>
                      <a:srgbClr val="32697C">
                        <a:alpha val="20000"/>
                      </a:srgbClr>
                    </a:solidFill>
                  </a:tcPr>
                </a:tc>
              </a:tr>
            </a:tbl>
          </a:graphicData>
        </a:graphic>
      </p:graphicFrame>
    </p:spTree>
    <p:extLst>
      <p:ext uri="{BB962C8B-B14F-4D97-AF65-F5344CB8AC3E}">
        <p14:creationId xmlns:p14="http://schemas.microsoft.com/office/powerpoint/2010/main" val="361065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x-none" dirty="0" smtClean="0">
                <a:latin typeface="Franklin Gothic Book" charset="0"/>
                <a:ea typeface="Franklin Gothic Book" charset="0"/>
              </a:rPr>
              <a:t>Five Forms </a:t>
            </a:r>
            <a:r>
              <a:rPr lang="en-US" altLang="x-none" dirty="0">
                <a:latin typeface="Franklin Gothic Book" charset="0"/>
                <a:ea typeface="Franklin Gothic Book" charset="0"/>
              </a:rPr>
              <a:t>of Malnutrition</a:t>
            </a:r>
            <a:endParaRPr lang="x-none" altLang="x-none" dirty="0">
              <a:latin typeface="Franklin Gothic Book" charset="0"/>
              <a:ea typeface="Franklin Gothic Book" charset="0"/>
            </a:endParaRPr>
          </a:p>
        </p:txBody>
      </p:sp>
      <p:sp>
        <p:nvSpPr>
          <p:cNvPr id="66562" name="Slide Number Placeholder 3"/>
          <p:cNvSpPr>
            <a:spLocks noGrp="1"/>
          </p:cNvSpPr>
          <p:nvPr>
            <p:ph type="sldNum" sz="quarter" idx="4294967295"/>
          </p:nvPr>
        </p:nvSpPr>
        <p:spPr bwMode="auto">
          <a:xfrm>
            <a:off x="8763000" y="533400"/>
            <a:ext cx="381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rgbClr val="646561"/>
                </a:solidFill>
                <a:latin typeface="Franklin Gothic Book" charset="0"/>
                <a:ea typeface="Franklin Gothic Book" charset="0"/>
                <a:cs typeface="Franklin Gothic Book" charset="0"/>
              </a:defRPr>
            </a:lvl1pPr>
            <a:lvl2pPr marL="742950" indent="-285750">
              <a:lnSpc>
                <a:spcPct val="90000"/>
              </a:lnSpc>
              <a:spcBef>
                <a:spcPts val="500"/>
              </a:spcBef>
              <a:buFont typeface="Arial" charset="0"/>
              <a:buChar char="•"/>
              <a:defRPr sz="2400">
                <a:solidFill>
                  <a:srgbClr val="646561"/>
                </a:solidFill>
                <a:latin typeface="Franklin Gothic Book" charset="0"/>
                <a:ea typeface="Franklin Gothic Book" charset="0"/>
                <a:cs typeface="Franklin Gothic Book" charset="0"/>
              </a:defRPr>
            </a:lvl2pPr>
            <a:lvl3pPr marL="1143000" indent="-228600">
              <a:lnSpc>
                <a:spcPct val="90000"/>
              </a:lnSpc>
              <a:spcBef>
                <a:spcPts val="500"/>
              </a:spcBef>
              <a:buFont typeface="Arial" charset="0"/>
              <a:buChar char="•"/>
              <a:defRPr sz="2000">
                <a:solidFill>
                  <a:srgbClr val="646561"/>
                </a:solidFill>
                <a:latin typeface="Franklin Gothic Book" charset="0"/>
                <a:ea typeface="Franklin Gothic Book" charset="0"/>
                <a:cs typeface="Franklin Gothic Book" charset="0"/>
              </a:defRPr>
            </a:lvl3pPr>
            <a:lvl4pPr marL="1600200" indent="-228600">
              <a:lnSpc>
                <a:spcPct val="90000"/>
              </a:lnSpc>
              <a:spcBef>
                <a:spcPts val="500"/>
              </a:spcBef>
              <a:buFont typeface="Arial" charset="0"/>
              <a:buChar char="•"/>
              <a:defRPr>
                <a:solidFill>
                  <a:srgbClr val="646561"/>
                </a:solidFill>
                <a:latin typeface="Franklin Gothic Book" charset="0"/>
                <a:ea typeface="Franklin Gothic Book" charset="0"/>
                <a:cs typeface="Franklin Gothic Book" charset="0"/>
              </a:defRPr>
            </a:lvl4pPr>
            <a:lvl5pPr marL="2057400" indent="-228600">
              <a:lnSpc>
                <a:spcPct val="90000"/>
              </a:lnSpc>
              <a:spcBef>
                <a:spcPts val="500"/>
              </a:spcBef>
              <a:buFont typeface="Arial" charset="0"/>
              <a:buChar char="•"/>
              <a:defRPr>
                <a:solidFill>
                  <a:srgbClr val="646561"/>
                </a:solidFill>
                <a:latin typeface="Franklin Gothic Book" charset="0"/>
                <a:ea typeface="Franklin Gothic Book" charset="0"/>
                <a:cs typeface="Franklin Gothic Book" charset="0"/>
              </a:defRPr>
            </a:lvl5pPr>
            <a:lvl6pPr marL="25146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6pPr>
            <a:lvl7pPr marL="29718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7pPr>
            <a:lvl8pPr marL="34290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8pPr>
            <a:lvl9pPr marL="38862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9pPr>
          </a:lstStyle>
          <a:p>
            <a:pPr eaLnBrk="1" hangingPunct="1">
              <a:lnSpc>
                <a:spcPct val="100000"/>
              </a:lnSpc>
              <a:spcBef>
                <a:spcPct val="0"/>
              </a:spcBef>
              <a:buFontTx/>
              <a:buNone/>
            </a:pPr>
            <a:fld id="{98CCFC51-7A43-204E-B457-C9C84275B0EE}" type="slidenum">
              <a:rPr lang="fr-FR" altLang="x-none" sz="1800">
                <a:solidFill>
                  <a:srgbClr val="F6F5F0"/>
                </a:solidFill>
                <a:ea typeface="Arial" charset="0"/>
                <a:cs typeface="Arial" charset="0"/>
              </a:rPr>
              <a:pPr eaLnBrk="1" hangingPunct="1">
                <a:lnSpc>
                  <a:spcPct val="100000"/>
                </a:lnSpc>
                <a:spcBef>
                  <a:spcPct val="0"/>
                </a:spcBef>
                <a:buFontTx/>
                <a:buNone/>
              </a:pPr>
              <a:t>6</a:t>
            </a:fld>
            <a:endParaRPr lang="fr-FR" altLang="x-none" sz="1800" dirty="0">
              <a:solidFill>
                <a:srgbClr val="F6F5F0"/>
              </a:solidFill>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27" y="2315716"/>
            <a:ext cx="8337073" cy="2618892"/>
          </a:xfrm>
          <a:prstGeom prst="rect">
            <a:avLst/>
          </a:prstGeom>
        </p:spPr>
      </p:pic>
    </p:spTree>
    <p:extLst>
      <p:ext uri="{BB962C8B-B14F-4D97-AF65-F5344CB8AC3E}">
        <p14:creationId xmlns:p14="http://schemas.microsoft.com/office/powerpoint/2010/main" val="1692565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4572000" y="1371600"/>
            <a:ext cx="4038600" cy="3543300"/>
          </a:xfrm>
        </p:spPr>
        <p:txBody>
          <a:bodyPr/>
          <a:lstStyle/>
          <a:p>
            <a:pPr marL="0" indent="0" eaLnBrk="1" hangingPunct="1">
              <a:spcBef>
                <a:spcPts val="0"/>
              </a:spcBef>
              <a:buFontTx/>
              <a:buNone/>
              <a:defRPr/>
            </a:pPr>
            <a:r>
              <a:rPr lang="en-US" altLang="en-US" dirty="0" smtClean="0">
                <a:solidFill>
                  <a:srgbClr val="E28432"/>
                </a:solidFill>
              </a:rPr>
              <a:t>Nutrition-specific</a:t>
            </a:r>
          </a:p>
          <a:p>
            <a:pPr marL="0" indent="0" eaLnBrk="1" hangingPunct="1">
              <a:spcBef>
                <a:spcPts val="0"/>
              </a:spcBef>
              <a:buFontTx/>
              <a:buNone/>
              <a:defRPr/>
            </a:pPr>
            <a:r>
              <a:rPr lang="en-US" altLang="en-US" dirty="0"/>
              <a:t>interventions address the immediate causes </a:t>
            </a:r>
            <a:endParaRPr lang="en-US" altLang="en-US" dirty="0" smtClean="0"/>
          </a:p>
          <a:p>
            <a:pPr marL="0" indent="0" eaLnBrk="1" hangingPunct="1">
              <a:spcBef>
                <a:spcPts val="0"/>
              </a:spcBef>
              <a:buFontTx/>
              <a:buNone/>
              <a:defRPr/>
            </a:pPr>
            <a:r>
              <a:rPr lang="en-US" altLang="en-US" dirty="0" smtClean="0"/>
              <a:t>of </a:t>
            </a:r>
            <a:r>
              <a:rPr lang="en-US" altLang="en-US" dirty="0" err="1"/>
              <a:t>undernutrition</a:t>
            </a:r>
            <a:r>
              <a:rPr lang="en-US" altLang="en-US" dirty="0"/>
              <a:t>, </a:t>
            </a:r>
            <a:r>
              <a:rPr lang="en-US" altLang="en-US" dirty="0" smtClean="0"/>
              <a:t>including </a:t>
            </a:r>
            <a:r>
              <a:rPr lang="en-US" altLang="en-US" dirty="0" smtClean="0">
                <a:solidFill>
                  <a:srgbClr val="E28432"/>
                </a:solidFill>
              </a:rPr>
              <a:t>health </a:t>
            </a:r>
            <a:r>
              <a:rPr lang="en-US" altLang="en-US" dirty="0">
                <a:solidFill>
                  <a:srgbClr val="E28432"/>
                </a:solidFill>
              </a:rPr>
              <a:t>status </a:t>
            </a:r>
            <a:r>
              <a:rPr lang="en-US" altLang="en-US" dirty="0"/>
              <a:t>and </a:t>
            </a:r>
            <a:r>
              <a:rPr lang="en-US" altLang="en-US" dirty="0">
                <a:solidFill>
                  <a:srgbClr val="E28432"/>
                </a:solidFill>
              </a:rPr>
              <a:t>nutrient </a:t>
            </a:r>
            <a:r>
              <a:rPr lang="en-US" altLang="en-US" dirty="0" smtClean="0">
                <a:solidFill>
                  <a:srgbClr val="E28432"/>
                </a:solidFill>
              </a:rPr>
              <a:t>intake</a:t>
            </a:r>
            <a:endParaRPr lang="en-US" altLang="en-US" dirty="0">
              <a:solidFill>
                <a:srgbClr val="E28432"/>
              </a:solidFill>
            </a:endParaRPr>
          </a:p>
        </p:txBody>
      </p:sp>
      <p:sp>
        <p:nvSpPr>
          <p:cNvPr id="33797" name="Title 1"/>
          <p:cNvSpPr>
            <a:spLocks noGrp="1"/>
          </p:cNvSpPr>
          <p:nvPr>
            <p:ph type="title"/>
          </p:nvPr>
        </p:nvSpPr>
        <p:spPr>
          <a:xfrm>
            <a:off x="171450" y="-129382"/>
            <a:ext cx="7886700" cy="1325563"/>
          </a:xfrm>
        </p:spPr>
        <p:txBody>
          <a:bodyPr/>
          <a:lstStyle/>
          <a:p>
            <a:r>
              <a:rPr lang="en-US" altLang="en-US" dirty="0" smtClean="0"/>
              <a:t>What Works to Reduce Undernutrition? </a:t>
            </a:r>
          </a:p>
        </p:txBody>
      </p:sp>
      <p:pic>
        <p:nvPicPr>
          <p:cNvPr id="5123"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1371600"/>
            <a:ext cx="3800475" cy="4813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595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What Works to Reduce Undernutrition? </a:t>
            </a:r>
          </a:p>
        </p:txBody>
      </p:sp>
      <p:sp>
        <p:nvSpPr>
          <p:cNvPr id="2" name="Oval 1"/>
          <p:cNvSpPr/>
          <p:nvPr/>
        </p:nvSpPr>
        <p:spPr>
          <a:xfrm rot="20978346">
            <a:off x="1676400" y="2346979"/>
            <a:ext cx="1905000" cy="1905000"/>
          </a:xfrm>
          <a:prstGeom prst="ellipse">
            <a:avLst/>
          </a:prstGeom>
          <a:solidFill>
            <a:srgbClr val="E28432"/>
          </a:solidFill>
          <a:ln w="63500" cap="rnd" cmpd="sng">
            <a:solidFill>
              <a:srgbClr val="E2843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sz="1500" b="1" dirty="0">
                <a:solidFill>
                  <a:schemeClr val="bg1"/>
                </a:solidFill>
                <a:latin typeface="Calibri" panose="020F0502020204030204" pitchFamily="34" charset="0"/>
              </a:rPr>
              <a:t>Infant and Young</a:t>
            </a:r>
          </a:p>
          <a:p>
            <a:pPr algn="ctr">
              <a:defRPr/>
            </a:pPr>
            <a:r>
              <a:rPr lang="en-US" sz="1500" b="1" dirty="0">
                <a:solidFill>
                  <a:schemeClr val="bg1"/>
                </a:solidFill>
                <a:latin typeface="Calibri" panose="020F0502020204030204" pitchFamily="34" charset="0"/>
              </a:rPr>
              <a:t>Child Feeding</a:t>
            </a:r>
          </a:p>
          <a:p>
            <a:pPr algn="ctr">
              <a:defRPr/>
            </a:pPr>
            <a:r>
              <a:rPr lang="en-US" sz="1500" b="1" dirty="0">
                <a:solidFill>
                  <a:schemeClr val="bg1"/>
                </a:solidFill>
                <a:latin typeface="Calibri" panose="020F0502020204030204" pitchFamily="34" charset="0"/>
              </a:rPr>
              <a:t>&amp; Essential</a:t>
            </a:r>
          </a:p>
          <a:p>
            <a:pPr algn="ctr">
              <a:defRPr/>
            </a:pPr>
            <a:r>
              <a:rPr lang="en-US" sz="1500" b="1" dirty="0">
                <a:solidFill>
                  <a:schemeClr val="bg1"/>
                </a:solidFill>
                <a:latin typeface="Calibri" panose="020F0502020204030204" pitchFamily="34" charset="0"/>
              </a:rPr>
              <a:t>Nutrition Actions</a:t>
            </a:r>
          </a:p>
        </p:txBody>
      </p:sp>
      <p:sp>
        <p:nvSpPr>
          <p:cNvPr id="7" name="Oval 6"/>
          <p:cNvSpPr/>
          <p:nvPr/>
        </p:nvSpPr>
        <p:spPr>
          <a:xfrm rot="354180">
            <a:off x="3581400" y="1729442"/>
            <a:ext cx="1905000" cy="1905000"/>
          </a:xfrm>
          <a:prstGeom prst="ellipse">
            <a:avLst/>
          </a:prstGeom>
          <a:solidFill>
            <a:srgbClr val="E28432"/>
          </a:solidFill>
          <a:ln w="63500" cap="rnd" cmpd="sng">
            <a:solidFill>
              <a:srgbClr val="E2843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sz="1500" b="1" dirty="0">
                <a:solidFill>
                  <a:schemeClr val="bg1"/>
                </a:solidFill>
                <a:latin typeface="Calibri" panose="020F0502020204030204" pitchFamily="34" charset="0"/>
              </a:rPr>
              <a:t>Micronutrient</a:t>
            </a:r>
          </a:p>
          <a:p>
            <a:pPr algn="ctr">
              <a:defRPr/>
            </a:pPr>
            <a:r>
              <a:rPr lang="en-US" sz="1500" b="1" dirty="0">
                <a:solidFill>
                  <a:schemeClr val="bg1"/>
                </a:solidFill>
                <a:latin typeface="Calibri" panose="020F0502020204030204" pitchFamily="34" charset="0"/>
              </a:rPr>
              <a:t>Fortification &amp;</a:t>
            </a:r>
          </a:p>
          <a:p>
            <a:pPr algn="ctr">
              <a:defRPr/>
            </a:pPr>
            <a:r>
              <a:rPr lang="en-US" sz="1500" b="1" dirty="0">
                <a:solidFill>
                  <a:schemeClr val="bg1"/>
                </a:solidFill>
                <a:latin typeface="Calibri" panose="020F0502020204030204" pitchFamily="34" charset="0"/>
              </a:rPr>
              <a:t>Supplementation </a:t>
            </a:r>
          </a:p>
          <a:p>
            <a:pPr algn="ctr">
              <a:defRPr/>
            </a:pPr>
            <a:r>
              <a:rPr lang="en-US" sz="1200" b="1" dirty="0">
                <a:solidFill>
                  <a:schemeClr val="bg1"/>
                </a:solidFill>
                <a:latin typeface="Calibri" panose="020F0502020204030204" pitchFamily="34" charset="0"/>
              </a:rPr>
              <a:t>(Iron, Zinc, Vitamin A)</a:t>
            </a:r>
          </a:p>
        </p:txBody>
      </p:sp>
      <p:sp>
        <p:nvSpPr>
          <p:cNvPr id="6" name="Oval 5"/>
          <p:cNvSpPr/>
          <p:nvPr/>
        </p:nvSpPr>
        <p:spPr>
          <a:xfrm rot="552767">
            <a:off x="3048000" y="3821767"/>
            <a:ext cx="1905000" cy="1905000"/>
          </a:xfrm>
          <a:prstGeom prst="ellipse">
            <a:avLst/>
          </a:prstGeom>
          <a:solidFill>
            <a:srgbClr val="E28432"/>
          </a:solidFill>
          <a:ln w="63500" cap="rnd" cmpd="sng">
            <a:solidFill>
              <a:srgbClr val="E2843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500" b="1" dirty="0">
                <a:solidFill>
                  <a:schemeClr val="bg1"/>
                </a:solidFill>
                <a:latin typeface="Calibri" panose="020F0502020204030204" pitchFamily="34" charset="0"/>
              </a:rPr>
              <a:t>Integrated Management of Childhood Illness</a:t>
            </a:r>
          </a:p>
        </p:txBody>
      </p:sp>
      <p:sp>
        <p:nvSpPr>
          <p:cNvPr id="8" name="Oval 7"/>
          <p:cNvSpPr/>
          <p:nvPr/>
        </p:nvSpPr>
        <p:spPr>
          <a:xfrm rot="20754841">
            <a:off x="4943475" y="3201054"/>
            <a:ext cx="1905000" cy="1905000"/>
          </a:xfrm>
          <a:prstGeom prst="ellipse">
            <a:avLst/>
          </a:prstGeom>
          <a:solidFill>
            <a:srgbClr val="E28432"/>
          </a:solidFill>
          <a:ln w="63500" cap="rnd" cmpd="sng">
            <a:solidFill>
              <a:srgbClr val="E2843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500" b="1" dirty="0">
                <a:solidFill>
                  <a:schemeClr val="bg1"/>
                </a:solidFill>
                <a:latin typeface="Calibri" panose="020F0502020204030204" pitchFamily="34" charset="0"/>
              </a:rPr>
              <a:t>Community Management </a:t>
            </a:r>
          </a:p>
          <a:p>
            <a:pPr algn="ctr">
              <a:defRPr/>
            </a:pPr>
            <a:r>
              <a:rPr lang="en-US" sz="1500" b="1" dirty="0">
                <a:solidFill>
                  <a:schemeClr val="bg1"/>
                </a:solidFill>
                <a:latin typeface="Calibri" panose="020F0502020204030204" pitchFamily="34" charset="0"/>
              </a:rPr>
              <a:t>of Acute Malnutrition</a:t>
            </a:r>
          </a:p>
        </p:txBody>
      </p:sp>
      <p:sp>
        <p:nvSpPr>
          <p:cNvPr id="10" name="Block Arc 9"/>
          <p:cNvSpPr/>
          <p:nvPr/>
        </p:nvSpPr>
        <p:spPr>
          <a:xfrm rot="10800000">
            <a:off x="1042988" y="-1999596"/>
            <a:ext cx="6934200" cy="8229600"/>
          </a:xfrm>
          <a:prstGeom prst="blockArc">
            <a:avLst>
              <a:gd name="adj1" fmla="val 10280520"/>
              <a:gd name="adj2" fmla="val 530065"/>
              <a:gd name="adj3" fmla="val 5116"/>
            </a:avLst>
          </a:prstGeom>
          <a:solidFill>
            <a:srgbClr val="4297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6" name="Oval 15"/>
          <p:cNvSpPr/>
          <p:nvPr/>
        </p:nvSpPr>
        <p:spPr>
          <a:xfrm rot="21197204">
            <a:off x="5641975" y="1323042"/>
            <a:ext cx="1905000" cy="1905000"/>
          </a:xfrm>
          <a:prstGeom prst="ellipse">
            <a:avLst/>
          </a:prstGeom>
          <a:solidFill>
            <a:srgbClr val="E28432"/>
          </a:solidFill>
          <a:ln w="63500" cap="rnd" cmpd="sng">
            <a:solidFill>
              <a:srgbClr val="E2843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sz="1500" b="1" dirty="0">
                <a:solidFill>
                  <a:schemeClr val="bg1"/>
                </a:solidFill>
                <a:latin typeface="Calibri" panose="020F0502020204030204" pitchFamily="34" charset="0"/>
              </a:rPr>
              <a:t>Nutrition-sensitive</a:t>
            </a:r>
            <a:br>
              <a:rPr lang="en-US" sz="1500" b="1" dirty="0">
                <a:solidFill>
                  <a:schemeClr val="bg1"/>
                </a:solidFill>
                <a:latin typeface="Calibri" panose="020F0502020204030204" pitchFamily="34" charset="0"/>
              </a:rPr>
            </a:br>
            <a:r>
              <a:rPr lang="en-US" sz="1500" b="1" dirty="0">
                <a:solidFill>
                  <a:schemeClr val="bg1"/>
                </a:solidFill>
                <a:latin typeface="Calibri" panose="020F0502020204030204" pitchFamily="34" charset="0"/>
              </a:rPr>
              <a:t>Interventions</a:t>
            </a:r>
          </a:p>
        </p:txBody>
      </p:sp>
    </p:spTree>
    <p:extLst>
      <p:ext uri="{BB962C8B-B14F-4D97-AF65-F5344CB8AC3E}">
        <p14:creationId xmlns:p14="http://schemas.microsoft.com/office/powerpoint/2010/main" val="4156532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08914"/>
            <a:ext cx="9144000" cy="849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C:\Users\cmelgarejo\Google Drive\SPRING Ag-Nut Team Space\SBC Guide for Nutrition-Sensitive Agriculture\July 2016 AgNutSBC Training\Communication Resources\Photos\2.20_UNICEF nutrition framewo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3807" y="22225"/>
            <a:ext cx="4883355" cy="714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txBox="1">
            <a:spLocks/>
          </p:cNvSpPr>
          <p:nvPr/>
        </p:nvSpPr>
        <p:spPr>
          <a:xfrm>
            <a:off x="-185724" y="22225"/>
            <a:ext cx="4024540" cy="1695904"/>
          </a:xfrm>
          <a:prstGeom prst="rect">
            <a:avLst/>
          </a:prstGeom>
        </p:spPr>
        <p:txBody>
          <a:bodyPr anchor="ctr">
            <a:normAutofit/>
          </a:bodyPr>
          <a:lstStyle>
            <a:lvl1pPr algn="l" defTabSz="914400" rtl="0" eaLnBrk="1" latinLnBrk="0" hangingPunct="1">
              <a:lnSpc>
                <a:spcPct val="90000"/>
              </a:lnSpc>
              <a:spcBef>
                <a:spcPct val="0"/>
              </a:spcBef>
              <a:buNone/>
              <a:defRPr sz="3200" b="1" kern="1200" spc="0">
                <a:solidFill>
                  <a:srgbClr val="646561"/>
                </a:solidFill>
                <a:latin typeface="Franklin Gothic Book" panose="020B0503020102020204" pitchFamily="34" charset="0"/>
                <a:ea typeface="Franklin Gothic Book" panose="020B0503020102020204" pitchFamily="34" charset="0"/>
                <a:cs typeface="Franklin Gothic Book" charset="0"/>
              </a:defRPr>
            </a:lvl1pPr>
          </a:lstStyle>
          <a:p>
            <a:pPr algn="ctr">
              <a:spcBef>
                <a:spcPts val="1200"/>
              </a:spcBef>
              <a:spcAft>
                <a:spcPts val="1200"/>
              </a:spcAft>
            </a:pPr>
            <a:r>
              <a:rPr lang="en-US" altLang="en-US" sz="4000" dirty="0" smtClean="0">
                <a:sym typeface="Source Sans Pro" charset="0"/>
              </a:rPr>
              <a:t>The UNICEF Framework</a:t>
            </a:r>
            <a:endParaRPr lang="en-US" altLang="en-US" sz="4000" i="1" dirty="0"/>
          </a:p>
        </p:txBody>
      </p:sp>
      <p:sp>
        <p:nvSpPr>
          <p:cNvPr id="3" name="TextBox 2"/>
          <p:cNvSpPr txBox="1"/>
          <p:nvPr/>
        </p:nvSpPr>
        <p:spPr>
          <a:xfrm>
            <a:off x="728676" y="1903042"/>
            <a:ext cx="3348265" cy="954107"/>
          </a:xfrm>
          <a:prstGeom prst="rect">
            <a:avLst/>
          </a:prstGeom>
          <a:noFill/>
        </p:spPr>
        <p:txBody>
          <a:bodyPr wrap="square" rtlCol="0">
            <a:spAutoFit/>
          </a:bodyPr>
          <a:lstStyle/>
          <a:p>
            <a:pPr algn="ctr"/>
            <a:r>
              <a:rPr lang="en-US" sz="2800" i="1" dirty="0" smtClean="0">
                <a:solidFill>
                  <a:srgbClr val="32697C"/>
                </a:solidFill>
              </a:rPr>
              <a:t>Nutrition-</a:t>
            </a:r>
            <a:r>
              <a:rPr lang="en-US" sz="2800" i="1" u="sng" dirty="0" smtClean="0">
                <a:solidFill>
                  <a:srgbClr val="32697C"/>
                </a:solidFill>
              </a:rPr>
              <a:t>specific</a:t>
            </a:r>
            <a:r>
              <a:rPr lang="en-US" sz="2800" i="1" dirty="0" smtClean="0">
                <a:solidFill>
                  <a:srgbClr val="32697C"/>
                </a:solidFill>
              </a:rPr>
              <a:t> interventions</a:t>
            </a:r>
            <a:endParaRPr lang="en-US" sz="2800" i="1" dirty="0">
              <a:solidFill>
                <a:srgbClr val="32697C"/>
              </a:solidFill>
            </a:endParaRPr>
          </a:p>
        </p:txBody>
      </p:sp>
      <p:sp>
        <p:nvSpPr>
          <p:cNvPr id="8" name="TextBox 7"/>
          <p:cNvSpPr txBox="1"/>
          <p:nvPr/>
        </p:nvSpPr>
        <p:spPr>
          <a:xfrm>
            <a:off x="601905" y="3404520"/>
            <a:ext cx="3348265" cy="954107"/>
          </a:xfrm>
          <a:prstGeom prst="rect">
            <a:avLst/>
          </a:prstGeom>
          <a:noFill/>
        </p:spPr>
        <p:txBody>
          <a:bodyPr wrap="square" rtlCol="0">
            <a:spAutoFit/>
          </a:bodyPr>
          <a:lstStyle/>
          <a:p>
            <a:pPr algn="ctr"/>
            <a:r>
              <a:rPr lang="en-US" sz="2800" i="1" dirty="0" smtClean="0">
                <a:solidFill>
                  <a:srgbClr val="32697C"/>
                </a:solidFill>
              </a:rPr>
              <a:t>Nutrition-</a:t>
            </a:r>
            <a:r>
              <a:rPr lang="en-US" sz="2800" i="1" u="sng" dirty="0" smtClean="0">
                <a:solidFill>
                  <a:srgbClr val="32697C"/>
                </a:solidFill>
              </a:rPr>
              <a:t>sensitive</a:t>
            </a:r>
            <a:r>
              <a:rPr lang="en-US" sz="2800" i="1" dirty="0" smtClean="0">
                <a:solidFill>
                  <a:srgbClr val="32697C"/>
                </a:solidFill>
              </a:rPr>
              <a:t> interventions</a:t>
            </a:r>
            <a:endParaRPr lang="en-US" sz="2800" i="1" dirty="0">
              <a:solidFill>
                <a:srgbClr val="32697C"/>
              </a:solidFill>
            </a:endParaRPr>
          </a:p>
        </p:txBody>
      </p:sp>
      <p:sp>
        <p:nvSpPr>
          <p:cNvPr id="4" name="Half Frame 3"/>
          <p:cNvSpPr/>
          <p:nvPr/>
        </p:nvSpPr>
        <p:spPr>
          <a:xfrm rot="8081760">
            <a:off x="3590714" y="2009982"/>
            <a:ext cx="718912" cy="740229"/>
          </a:xfrm>
          <a:prstGeom prst="halfFrame">
            <a:avLst>
              <a:gd name="adj1" fmla="val 16927"/>
              <a:gd name="adj2" fmla="val 17182"/>
            </a:avLst>
          </a:prstGeom>
          <a:solidFill>
            <a:srgbClr val="32697C"/>
          </a:solidFill>
          <a:ln>
            <a:solidFill>
              <a:srgbClr val="3269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697C"/>
              </a:solidFill>
            </a:endParaRPr>
          </a:p>
        </p:txBody>
      </p:sp>
      <p:sp>
        <p:nvSpPr>
          <p:cNvPr id="10" name="Half Frame 9"/>
          <p:cNvSpPr/>
          <p:nvPr/>
        </p:nvSpPr>
        <p:spPr>
          <a:xfrm rot="8125408">
            <a:off x="3479359" y="3484811"/>
            <a:ext cx="718912" cy="740229"/>
          </a:xfrm>
          <a:prstGeom prst="halfFrame">
            <a:avLst>
              <a:gd name="adj1" fmla="val 16927"/>
              <a:gd name="adj2" fmla="val 17182"/>
            </a:avLst>
          </a:prstGeom>
          <a:solidFill>
            <a:srgbClr val="32697C"/>
          </a:solidFill>
          <a:ln>
            <a:solidFill>
              <a:srgbClr val="3269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8356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4" grpId="0" animBg="1"/>
      <p:bldP spid="10" grpId="0" animBg="1"/>
    </p:bldLst>
  </p:timing>
</p:sld>
</file>

<file path=ppt/theme/theme1.xml><?xml version="1.0" encoding="utf-8"?>
<a:theme xmlns:a="http://schemas.openxmlformats.org/drawingml/2006/main" name="feed_the_future_spring_presentation_template_may_2015 (1)">
  <a:themeElements>
    <a:clrScheme name="SPRING template color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PRING presentation (green, May 14, 2015) v3 copy hi" id="{E42D5F45-1E61-1A4C-9323-4F8D56F9D74E}" vid="{91730AB6-8CE9-1645-B806-DD153BBA7C6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PRING presentation (green, May 14, 2015) v3 copy hi" id="{E42D5F45-1E61-1A4C-9323-4F8D56F9D74E}" vid="{C64F6D86-A2F5-1544-9228-86AABED60347}"/>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PRING presentation (green, May 14, 2015) v3 copy hi" id="{E42D5F45-1E61-1A4C-9323-4F8D56F9D74E}" vid="{11D14590-4798-4849-B265-813D64193F8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feed_the_future_spring_presentation_template_may_2015_0 (2)</Template>
  <TotalTime>0</TotalTime>
  <Words>853</Words>
  <Application>Microsoft Office PowerPoint</Application>
  <PresentationFormat>On-screen Show (4:3)</PresentationFormat>
  <Paragraphs>132</Paragraphs>
  <Slides>21</Slides>
  <Notes>15</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feed_the_future_spring_presentation_template_may_2015 (1)</vt:lpstr>
      <vt:lpstr>Custom Design</vt:lpstr>
      <vt:lpstr>1_Custom Design</vt:lpstr>
      <vt:lpstr>Essential Nutrition Concepts for  Nutrition-Sensitive Agriculture</vt:lpstr>
      <vt:lpstr>Nutrition Elements of the Pathways</vt:lpstr>
      <vt:lpstr>Objectives</vt:lpstr>
      <vt:lpstr>Nutrition Is Critical for Growth &amp; Development</vt:lpstr>
      <vt:lpstr>Five Forms of Malnutrition </vt:lpstr>
      <vt:lpstr>Five Forms of Malnutrition</vt:lpstr>
      <vt:lpstr>What Works to Reduce Undernutrition? </vt:lpstr>
      <vt:lpstr>What Works to Reduce Undernutrition? </vt:lpstr>
      <vt:lpstr>PowerPoint Presentation</vt:lpstr>
      <vt:lpstr> Reaching Children at the Right Time</vt:lpstr>
      <vt:lpstr>Good nutrition for the mother and the infant  is critical.</vt:lpstr>
      <vt:lpstr>Exercise: The first 1,000 days</vt:lpstr>
      <vt:lpstr>Exercise: What mothers and children need</vt:lpstr>
      <vt:lpstr>The Cycle of Malnutrition</vt:lpstr>
      <vt:lpstr>A Diverse Healthy Diet is Needed at all Stages of Life</vt:lpstr>
      <vt:lpstr>Other Family Members Help Break the Cycle</vt:lpstr>
      <vt:lpstr>Exercise: Other important practices</vt:lpstr>
      <vt:lpstr>Other Important Practices</vt:lpstr>
      <vt:lpstr>Key Points from This Session</vt:lpstr>
      <vt:lpstr>Key Points from This Session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2017-08-04T12:06:45Z</cp:lastPrinted>
  <dcterms:created xsi:type="dcterms:W3CDTF">2017-05-09T11:19:58Z</dcterms:created>
  <dcterms:modified xsi:type="dcterms:W3CDTF">2018-03-30T19:31:18Z</dcterms:modified>
</cp:coreProperties>
</file>